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57" r:id="rId4"/>
    <p:sldId id="263" r:id="rId5"/>
    <p:sldId id="260" r:id="rId6"/>
    <p:sldId id="259" r:id="rId7"/>
    <p:sldId id="264" r:id="rId8"/>
    <p:sldId id="265" r:id="rId9"/>
    <p:sldId id="261" r:id="rId10"/>
    <p:sldId id="256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88E381-45E9-41F3-9B80-24CA0CA4F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0E8A0DA-B7ED-49CE-8DF6-32E5C4946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E815F2C-53CE-4CEC-8807-6EF3CE8E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4826-B4AD-46CE-A838-457AF057BD1D}" type="datetimeFigureOut">
              <a:rPr lang="pl-PL" smtClean="0"/>
              <a:t>02.11.2023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17BBCCA-B36A-49CD-980F-EC62A34F6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3EF0600-8F30-40CD-BFBF-E7E8C263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717-8326-445A-A8DC-0B3B9180F8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5823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ECA4EA-15A3-42FE-BE70-E5416713A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51A17B0-7C3D-40D5-BF64-A4B94578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377EC1-5AFF-407A-A850-CAA2D1295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4826-B4AD-46CE-A838-457AF057BD1D}" type="datetimeFigureOut">
              <a:rPr lang="pl-PL" smtClean="0"/>
              <a:t>02.11.2023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D263ADE-811C-48E9-BCFD-E358F119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90C38E2-DE9A-4CE8-A607-A97654E6E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717-8326-445A-A8DC-0B3B9180F8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2301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4DF7F68-BE35-43DA-BE81-9DD61D10B0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09E819B-D31D-4276-98AF-A610FFEA7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320F6F-6CC0-4846-B1A2-11A1717DF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4826-B4AD-46CE-A838-457AF057BD1D}" type="datetimeFigureOut">
              <a:rPr lang="pl-PL" smtClean="0"/>
              <a:t>02.11.2023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2CA78AA-AA17-4A8B-A9AA-5C2A9303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7197A7-0211-4D62-BA75-576115C3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717-8326-445A-A8DC-0B3B9180F8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4114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1E59A7-3D7B-408A-8A87-0A011FADE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B4EA20-D346-4A0C-8C47-FCCBD02A1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2CB96B-E111-4AAF-B988-1F0468DC9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4826-B4AD-46CE-A838-457AF057BD1D}" type="datetimeFigureOut">
              <a:rPr lang="pl-PL" smtClean="0"/>
              <a:t>02.11.2023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AD6682-590F-4B49-A6D6-9682F4509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1409FE-D652-46B4-8CEC-16E5A4B13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717-8326-445A-A8DC-0B3B9180F8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9792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A558D8-F186-47BC-97A3-AA9C28699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62E209C-B92A-4D6F-A010-BEF225D4F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D00ABFF-91FF-4F5B-BEEF-E6BFF8BC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4826-B4AD-46CE-A838-457AF057BD1D}" type="datetimeFigureOut">
              <a:rPr lang="pl-PL" smtClean="0"/>
              <a:t>02.11.2023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CE281DE-F7EA-48CE-B9A7-5450CC1F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FFFF4A-A3F0-46FE-871C-D4DBE20EA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717-8326-445A-A8DC-0B3B9180F8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7254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23DF4-B4E8-4E37-9169-A830F92BE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F6B771-BB98-4BCD-9F87-0A49493FB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21E61FC-46CB-48E6-B552-C72C56107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0CB8F6D-D7B7-409E-AE94-3F69293B0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4826-B4AD-46CE-A838-457AF057BD1D}" type="datetimeFigureOut">
              <a:rPr lang="pl-PL" smtClean="0"/>
              <a:t>02.11.2023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4F731BC-3300-4A92-8A03-A4F7D7E80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4635D5B-9C40-489F-B0A8-9A3F809FA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717-8326-445A-A8DC-0B3B9180F8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6437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F784F6-D709-4C81-895D-7230D69A1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B2773B3-1E75-477D-9491-FABFD1F0E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AE742A5-3A4E-4B24-A21A-A87349B19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3D60A69-E434-444C-B1FF-BA2ADFF6E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6A9C576-D131-478A-9B31-B11CEB48E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B9B9545-8C67-40C3-8CD3-0D1916E15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4826-B4AD-46CE-A838-457AF057BD1D}" type="datetimeFigureOut">
              <a:rPr lang="pl-PL" smtClean="0"/>
              <a:t>02.11.2023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C5EC6E2-DE5D-479C-BB6F-AF1F68EA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ED27CDB-DCD7-4D38-ACEE-FF36D2CA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717-8326-445A-A8DC-0B3B9180F8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2426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C0C630-CC6B-42F0-AB85-972F4B59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0AEB577-1861-4712-8A46-247D8FCA7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4826-B4AD-46CE-A838-457AF057BD1D}" type="datetimeFigureOut">
              <a:rPr lang="pl-PL" smtClean="0"/>
              <a:t>02.11.2023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D68C3B9-FD8F-432B-8D94-57A99FA39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176DACC-6529-4746-BA29-396BC26F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717-8326-445A-A8DC-0B3B9180F8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5538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3F3E17A-EE74-4793-8385-D2E43238A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4826-B4AD-46CE-A838-457AF057BD1D}" type="datetimeFigureOut">
              <a:rPr lang="pl-PL" smtClean="0"/>
              <a:t>02.11.2023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6A12FC2-C4C4-412D-9B22-9211FD7EC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B38DDF9-B874-4D56-86D1-0E947DFF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717-8326-445A-A8DC-0B3B9180F8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775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E511B5-D435-4B96-BBEA-A454CF8C6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FAA66A-4806-44B9-B7D1-2AD9071E3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D19017-50AE-4A3E-A543-AE46E4466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D8CDE6A-B5DB-40B4-BFF0-985D67E4D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4826-B4AD-46CE-A838-457AF057BD1D}" type="datetimeFigureOut">
              <a:rPr lang="pl-PL" smtClean="0"/>
              <a:t>02.11.2023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953E3DB-A3C6-4A43-8B5F-2AAC01D7D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294EAC7-7775-48D8-BEB1-4B3DFFE3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717-8326-445A-A8DC-0B3B9180F8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3246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EDA139-A9CD-44D9-83F0-533132DA4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12AF8D1-06F0-497B-AB6F-3DFCF23B53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2530095-841A-44A6-89CA-A55B5576A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D56A3EE-E0C3-4662-BE78-EA9CBF9A9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4826-B4AD-46CE-A838-457AF057BD1D}" type="datetimeFigureOut">
              <a:rPr lang="pl-PL" smtClean="0"/>
              <a:t>02.11.2023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AB0DB0C-FC5C-4E02-8F70-DB10EF40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0F891C8-6EBE-4D14-BF4F-71C2D1466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9717-8326-445A-A8DC-0B3B9180F8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7384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9659B15-1C00-4435-8ACB-B9A03B1E3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C2E5BC-33DB-494F-8AC1-906740EB5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DC38707-15B7-4207-8A98-57F35FF20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A4826-B4AD-46CE-A838-457AF057BD1D}" type="datetimeFigureOut">
              <a:rPr lang="pl-PL" smtClean="0"/>
              <a:t>02.11.2023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18AD34B-A1BC-493A-94DF-134003328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ECEFA5E-8997-4D23-9231-CA9E441FF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E9717-8326-445A-A8DC-0B3B9180F8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634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7B7ABB-CE5C-4EB8-9076-E1E47D76F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5B149AA-02EB-449F-B4B2-31BAB6C77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0EEB2F6-9D46-410C-A492-8D0328277CCC}"/>
              </a:ext>
            </a:extLst>
          </p:cNvPr>
          <p:cNvSpPr/>
          <p:nvPr/>
        </p:nvSpPr>
        <p:spPr>
          <a:xfrm>
            <a:off x="1628862" y="2618885"/>
            <a:ext cx="1870745" cy="14093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SEKTOR </a:t>
            </a:r>
          </a:p>
          <a:p>
            <a:pPr algn="ctr"/>
            <a:r>
              <a:rPr lang="pl-PL" dirty="0"/>
              <a:t>1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D630694-A542-49CE-AD54-751EBAF7CFDC}"/>
              </a:ext>
            </a:extLst>
          </p:cNvPr>
          <p:cNvSpPr/>
          <p:nvPr/>
        </p:nvSpPr>
        <p:spPr>
          <a:xfrm>
            <a:off x="3674377" y="2692763"/>
            <a:ext cx="1577129" cy="11513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SEKTOR </a:t>
            </a:r>
          </a:p>
          <a:p>
            <a:pPr algn="ctr"/>
            <a:r>
              <a:rPr lang="pl-PL" dirty="0"/>
              <a:t>2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AB9BC9D-7038-4C9C-BE1E-87450A54EBE2}"/>
              </a:ext>
            </a:extLst>
          </p:cNvPr>
          <p:cNvSpPr/>
          <p:nvPr/>
        </p:nvSpPr>
        <p:spPr>
          <a:xfrm>
            <a:off x="6929306" y="2827090"/>
            <a:ext cx="1247162" cy="9018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SEKTOR </a:t>
            </a:r>
          </a:p>
          <a:p>
            <a:pPr algn="ctr"/>
            <a:r>
              <a:rPr lang="pl-PL" dirty="0"/>
              <a:t>4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F563967-5C3E-4761-B42E-41D06A387E96}"/>
              </a:ext>
            </a:extLst>
          </p:cNvPr>
          <p:cNvSpPr/>
          <p:nvPr/>
        </p:nvSpPr>
        <p:spPr>
          <a:xfrm>
            <a:off x="5494786" y="2783048"/>
            <a:ext cx="1319871" cy="10170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SEKTOR </a:t>
            </a:r>
          </a:p>
          <a:p>
            <a:pPr algn="ctr"/>
            <a:r>
              <a:rPr lang="pl-PL" dirty="0"/>
              <a:t>3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8596D4F-7D2F-436E-AD39-182E22AC9CBA}"/>
              </a:ext>
            </a:extLst>
          </p:cNvPr>
          <p:cNvSpPr/>
          <p:nvPr/>
        </p:nvSpPr>
        <p:spPr>
          <a:xfrm>
            <a:off x="8256166" y="2927758"/>
            <a:ext cx="1072392" cy="7916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SEKTOR </a:t>
            </a:r>
          </a:p>
          <a:p>
            <a:pPr algn="ctr"/>
            <a:r>
              <a:rPr lang="pl-PL" dirty="0"/>
              <a:t>5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D206955-576B-4B17-A030-BAB9F0254AD7}"/>
              </a:ext>
            </a:extLst>
          </p:cNvPr>
          <p:cNvSpPr/>
          <p:nvPr/>
        </p:nvSpPr>
        <p:spPr>
          <a:xfrm>
            <a:off x="9408256" y="2958455"/>
            <a:ext cx="822121" cy="6390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dirty="0"/>
              <a:t>SEKTOR 6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2338A42-C4E4-497B-8854-46E7C3EE63B4}"/>
              </a:ext>
            </a:extLst>
          </p:cNvPr>
          <p:cNvSpPr/>
          <p:nvPr/>
        </p:nvSpPr>
        <p:spPr>
          <a:xfrm>
            <a:off x="10389068" y="3078760"/>
            <a:ext cx="692790" cy="50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000" dirty="0"/>
          </a:p>
          <a:p>
            <a:pPr algn="ctr"/>
            <a:r>
              <a:rPr lang="pl-PL" sz="1200" dirty="0"/>
              <a:t>SEKTOR </a:t>
            </a:r>
          </a:p>
          <a:p>
            <a:pPr algn="ctr"/>
            <a:r>
              <a:rPr lang="pl-PL" sz="1200" dirty="0"/>
              <a:t>7</a:t>
            </a:r>
          </a:p>
          <a:p>
            <a:pPr algn="ctr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D6537365-6C3D-48EF-9346-1A976D31C1D9}"/>
              </a:ext>
            </a:extLst>
          </p:cNvPr>
          <p:cNvSpPr/>
          <p:nvPr/>
        </p:nvSpPr>
        <p:spPr>
          <a:xfrm>
            <a:off x="11192664" y="3145872"/>
            <a:ext cx="593868" cy="4284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000" dirty="0"/>
              <a:t>SEKTOR 8</a:t>
            </a:r>
          </a:p>
        </p:txBody>
      </p:sp>
    </p:spTree>
    <p:extLst>
      <p:ext uri="{BB962C8B-B14F-4D97-AF65-F5344CB8AC3E}">
        <p14:creationId xmlns:p14="http://schemas.microsoft.com/office/powerpoint/2010/main" val="391743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487D92-2AF8-4A74-B3EA-8FC54CE3FF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535DAAF-8A03-4020-B868-6793753EDD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C82E858-2261-4649-B5F3-05E157545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954305C-8C81-40E9-8E1F-529397D25A41}"/>
              </a:ext>
            </a:extLst>
          </p:cNvPr>
          <p:cNvSpPr/>
          <p:nvPr/>
        </p:nvSpPr>
        <p:spPr>
          <a:xfrm>
            <a:off x="2260135" y="1806778"/>
            <a:ext cx="4073553" cy="14261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67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51F28BB-5B22-4EEC-9EA0-4FA88E47738C}"/>
              </a:ext>
            </a:extLst>
          </p:cNvPr>
          <p:cNvSpPr/>
          <p:nvPr/>
        </p:nvSpPr>
        <p:spPr>
          <a:xfrm>
            <a:off x="7172066" y="2191880"/>
            <a:ext cx="1569261" cy="9094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68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7570D802-193D-4EF5-8637-80DDAB0FDD0C}"/>
              </a:ext>
            </a:extLst>
          </p:cNvPr>
          <p:cNvSpPr/>
          <p:nvPr/>
        </p:nvSpPr>
        <p:spPr>
          <a:xfrm>
            <a:off x="8918723" y="2345071"/>
            <a:ext cx="1223919" cy="71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2017411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895F43-50E1-4B26-A4EB-167EE4448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F64BE4-E1DB-42A1-86AC-764A9311A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AAA442CF-4EC6-40A2-8EE1-0E44C4485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41B539A4-3B72-4CF2-8270-39B1403EE0B5}"/>
              </a:ext>
            </a:extLst>
          </p:cNvPr>
          <p:cNvSpPr/>
          <p:nvPr/>
        </p:nvSpPr>
        <p:spPr>
          <a:xfrm>
            <a:off x="2055303" y="3523376"/>
            <a:ext cx="528506" cy="4362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70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A0B8BDD-3DCD-4B7F-A510-C700BFF47C4F}"/>
              </a:ext>
            </a:extLst>
          </p:cNvPr>
          <p:cNvSpPr/>
          <p:nvPr/>
        </p:nvSpPr>
        <p:spPr>
          <a:xfrm>
            <a:off x="2758930" y="3523376"/>
            <a:ext cx="528506" cy="4362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71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BA092EE-EE6F-468D-A944-6232715D270F}"/>
              </a:ext>
            </a:extLst>
          </p:cNvPr>
          <p:cNvSpPr/>
          <p:nvPr/>
        </p:nvSpPr>
        <p:spPr>
          <a:xfrm>
            <a:off x="4437777" y="3544348"/>
            <a:ext cx="528506" cy="4362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73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F6BEC61-BD5B-4CF8-BEA2-6884D7A13C95}"/>
              </a:ext>
            </a:extLst>
          </p:cNvPr>
          <p:cNvSpPr/>
          <p:nvPr/>
        </p:nvSpPr>
        <p:spPr>
          <a:xfrm>
            <a:off x="3536659" y="3544348"/>
            <a:ext cx="528506" cy="4362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72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F4238CF-19C1-436E-8D2D-E66D560EF47A}"/>
              </a:ext>
            </a:extLst>
          </p:cNvPr>
          <p:cNvSpPr/>
          <p:nvPr/>
        </p:nvSpPr>
        <p:spPr>
          <a:xfrm>
            <a:off x="7433695" y="3581844"/>
            <a:ext cx="1106297" cy="5874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76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0F0106A-BD95-47E9-BB1F-CDDD555D2D80}"/>
              </a:ext>
            </a:extLst>
          </p:cNvPr>
          <p:cNvSpPr/>
          <p:nvPr/>
        </p:nvSpPr>
        <p:spPr>
          <a:xfrm>
            <a:off x="6276538" y="3569259"/>
            <a:ext cx="837326" cy="4994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75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AFB2530-C067-4DBF-9F47-9E7CE7EF5815}"/>
              </a:ext>
            </a:extLst>
          </p:cNvPr>
          <p:cNvSpPr/>
          <p:nvPr/>
        </p:nvSpPr>
        <p:spPr>
          <a:xfrm>
            <a:off x="5248713" y="3565066"/>
            <a:ext cx="757804" cy="4362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74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1570CBA5-D7D5-4F30-8C8C-8738E4C85F14}"/>
              </a:ext>
            </a:extLst>
          </p:cNvPr>
          <p:cNvSpPr/>
          <p:nvPr/>
        </p:nvSpPr>
        <p:spPr>
          <a:xfrm>
            <a:off x="10544962" y="3564810"/>
            <a:ext cx="1253806" cy="7387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/>
              <a:t>78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E1D95AFA-5E78-4E92-BB95-C584624F5AE6}"/>
              </a:ext>
            </a:extLst>
          </p:cNvPr>
          <p:cNvSpPr/>
          <p:nvPr/>
        </p:nvSpPr>
        <p:spPr>
          <a:xfrm>
            <a:off x="8859823" y="3590233"/>
            <a:ext cx="1106297" cy="5874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1004234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5A9B1F-413A-4FDD-B362-33084942C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6893D03-DD31-42A5-9D1F-DCDB0903A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0FC6A95-C63D-4A99-AA93-8F290403A28C}"/>
              </a:ext>
            </a:extLst>
          </p:cNvPr>
          <p:cNvSpPr/>
          <p:nvPr/>
        </p:nvSpPr>
        <p:spPr>
          <a:xfrm>
            <a:off x="2090257" y="672639"/>
            <a:ext cx="7607415" cy="48053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SEKTOR </a:t>
            </a:r>
          </a:p>
          <a:p>
            <a:pPr algn="ctr"/>
            <a:r>
              <a:rPr lang="pl-PL" dirty="0"/>
              <a:t>9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8E5381F-7A9C-4685-8F9A-8BBADC5D8C6D}"/>
              </a:ext>
            </a:extLst>
          </p:cNvPr>
          <p:cNvSpPr/>
          <p:nvPr/>
        </p:nvSpPr>
        <p:spPr>
          <a:xfrm>
            <a:off x="9957732" y="1862356"/>
            <a:ext cx="2114026" cy="1566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8A9E252-ADFA-4A7C-8962-92ABB248226D}"/>
              </a:ext>
            </a:extLst>
          </p:cNvPr>
          <p:cNvSpPr/>
          <p:nvPr/>
        </p:nvSpPr>
        <p:spPr>
          <a:xfrm>
            <a:off x="10077974" y="3911367"/>
            <a:ext cx="2114026" cy="1566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4466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21F52E-42B5-4D3B-8B74-CE63B479F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5C987DB-FE28-4DB6-8981-F2703DF1A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24D70F84-3FC5-429A-A680-49FF06C3A1F6}"/>
              </a:ext>
            </a:extLst>
          </p:cNvPr>
          <p:cNvSpPr/>
          <p:nvPr/>
        </p:nvSpPr>
        <p:spPr>
          <a:xfrm rot="152864">
            <a:off x="1181245" y="646179"/>
            <a:ext cx="9462781" cy="250684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SEKTOR</a:t>
            </a:r>
          </a:p>
          <a:p>
            <a:pPr algn="ctr"/>
            <a:r>
              <a:rPr lang="pl-PL" dirty="0"/>
              <a:t>10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1F5FCC8-1463-40A6-AAB7-4398E7A49F39}"/>
              </a:ext>
            </a:extLst>
          </p:cNvPr>
          <p:cNvSpPr/>
          <p:nvPr/>
        </p:nvSpPr>
        <p:spPr>
          <a:xfrm>
            <a:off x="1233182" y="3926048"/>
            <a:ext cx="5092117" cy="2524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SEKTOR</a:t>
            </a:r>
          </a:p>
          <a:p>
            <a:pPr algn="ctr"/>
            <a:r>
              <a:rPr lang="pl-PL" dirty="0"/>
              <a:t>11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DD6914C-C202-4B7E-8D21-F4D5B5AFB317}"/>
              </a:ext>
            </a:extLst>
          </p:cNvPr>
          <p:cNvSpPr/>
          <p:nvPr/>
        </p:nvSpPr>
        <p:spPr>
          <a:xfrm>
            <a:off x="8116349" y="3926048"/>
            <a:ext cx="2842469" cy="2524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SEKTOR </a:t>
            </a:r>
          </a:p>
          <a:p>
            <a:pPr algn="ctr"/>
            <a:r>
              <a:rPr lang="pl-PL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729545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12D99B-11D2-495B-8663-D7BD19F25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E0F5C2E-F09C-41A7-BB81-61D695E06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E55705D-BEF3-4C1B-9895-925CFD917464}"/>
              </a:ext>
            </a:extLst>
          </p:cNvPr>
          <p:cNvSpPr/>
          <p:nvPr/>
        </p:nvSpPr>
        <p:spPr>
          <a:xfrm>
            <a:off x="1786857" y="1937856"/>
            <a:ext cx="3162648" cy="275158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SEKTOR </a:t>
            </a:r>
          </a:p>
          <a:p>
            <a:pPr algn="ctr"/>
            <a:r>
              <a:rPr lang="pl-PL" dirty="0"/>
              <a:t>13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24D12A8-0ADF-4608-A337-299BB21CCE88}"/>
              </a:ext>
            </a:extLst>
          </p:cNvPr>
          <p:cNvSpPr/>
          <p:nvPr/>
        </p:nvSpPr>
        <p:spPr>
          <a:xfrm>
            <a:off x="5597556" y="2141392"/>
            <a:ext cx="820721" cy="246636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dirty="0"/>
              <a:t>SEKTOR</a:t>
            </a:r>
            <a:r>
              <a:rPr lang="pl-PL" dirty="0"/>
              <a:t> 14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1056ACEF-AF8E-4A4A-87DA-1D232B73F169}"/>
              </a:ext>
            </a:extLst>
          </p:cNvPr>
          <p:cNvSpPr/>
          <p:nvPr/>
        </p:nvSpPr>
        <p:spPr>
          <a:xfrm>
            <a:off x="6930004" y="2295786"/>
            <a:ext cx="722853" cy="224685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/>
              <a:t>SEKTOR </a:t>
            </a:r>
          </a:p>
          <a:p>
            <a:pPr algn="ctr"/>
            <a:r>
              <a:rPr lang="pl-PL" dirty="0"/>
              <a:t>15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4D9C7FF-26CD-4FBA-A705-2117EAD2FD42}"/>
              </a:ext>
            </a:extLst>
          </p:cNvPr>
          <p:cNvSpPr/>
          <p:nvPr/>
        </p:nvSpPr>
        <p:spPr>
          <a:xfrm>
            <a:off x="8025817" y="2343426"/>
            <a:ext cx="722852" cy="219921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/>
              <a:t>SEKTOR</a:t>
            </a:r>
            <a:r>
              <a:rPr lang="pl-PL" dirty="0"/>
              <a:t> 16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171FCD9-1E3D-4FC9-9157-726947758302}"/>
              </a:ext>
            </a:extLst>
          </p:cNvPr>
          <p:cNvSpPr/>
          <p:nvPr/>
        </p:nvSpPr>
        <p:spPr>
          <a:xfrm>
            <a:off x="9121628" y="2417427"/>
            <a:ext cx="550877" cy="21252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800" dirty="0"/>
              <a:t>SEKTOR</a:t>
            </a:r>
            <a:r>
              <a:rPr lang="pl-PL" dirty="0"/>
              <a:t> 17</a:t>
            </a:r>
          </a:p>
        </p:txBody>
      </p:sp>
    </p:spTree>
    <p:extLst>
      <p:ext uri="{BB962C8B-B14F-4D97-AF65-F5344CB8AC3E}">
        <p14:creationId xmlns:p14="http://schemas.microsoft.com/office/powerpoint/2010/main" val="2050988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ACDEAE-E886-4F02-99F2-D973AC321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A427122-AFA2-473B-B27C-E6B740734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6905849-59E8-4ADD-B08F-C1A198E6125F}"/>
              </a:ext>
            </a:extLst>
          </p:cNvPr>
          <p:cNvSpPr/>
          <p:nvPr/>
        </p:nvSpPr>
        <p:spPr>
          <a:xfrm>
            <a:off x="1728132" y="2483141"/>
            <a:ext cx="1140903" cy="18455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SEKTOR </a:t>
            </a:r>
          </a:p>
          <a:p>
            <a:pPr algn="ctr"/>
            <a:r>
              <a:rPr lang="pl-PL" dirty="0"/>
              <a:t>18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58B3BFC-44D9-46C2-9708-B7A44A7DC4B4}"/>
              </a:ext>
            </a:extLst>
          </p:cNvPr>
          <p:cNvSpPr/>
          <p:nvPr/>
        </p:nvSpPr>
        <p:spPr>
          <a:xfrm>
            <a:off x="4338507" y="2640435"/>
            <a:ext cx="913002" cy="15771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SEKTOR </a:t>
            </a:r>
          </a:p>
          <a:p>
            <a:pPr algn="ctr"/>
            <a:r>
              <a:rPr lang="pl-PL" dirty="0"/>
              <a:t>19</a:t>
            </a:r>
          </a:p>
          <a:p>
            <a:pPr algn="ctr"/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15DCC0C-EE19-4ED9-9D9E-FB41590F6CE2}"/>
              </a:ext>
            </a:extLst>
          </p:cNvPr>
          <p:cNvSpPr/>
          <p:nvPr/>
        </p:nvSpPr>
        <p:spPr>
          <a:xfrm>
            <a:off x="5430474" y="2766218"/>
            <a:ext cx="732638" cy="13255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/>
              <a:t>SEKTOR</a:t>
            </a:r>
            <a:r>
              <a:rPr lang="pl-PL" dirty="0"/>
              <a:t> </a:t>
            </a:r>
          </a:p>
          <a:p>
            <a:pPr algn="ctr"/>
            <a:r>
              <a:rPr lang="pl-PL" dirty="0"/>
              <a:t>20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A0A57F3-C3F8-47FC-845C-EC736030C48F}"/>
              </a:ext>
            </a:extLst>
          </p:cNvPr>
          <p:cNvSpPr/>
          <p:nvPr/>
        </p:nvSpPr>
        <p:spPr>
          <a:xfrm>
            <a:off x="7041160" y="2867961"/>
            <a:ext cx="542487" cy="11220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800" dirty="0"/>
              <a:t>SEKTOR </a:t>
            </a:r>
          </a:p>
          <a:p>
            <a:pPr algn="ctr"/>
            <a:r>
              <a:rPr lang="pl-PL" dirty="0"/>
              <a:t>21</a:t>
            </a:r>
          </a:p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BE40529-22D3-4DB3-8A78-A26301FF5916}"/>
              </a:ext>
            </a:extLst>
          </p:cNvPr>
          <p:cNvSpPr/>
          <p:nvPr/>
        </p:nvSpPr>
        <p:spPr>
          <a:xfrm>
            <a:off x="7687113" y="2867960"/>
            <a:ext cx="542487" cy="11220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800" dirty="0"/>
              <a:t>SEKTOR </a:t>
            </a:r>
          </a:p>
          <a:p>
            <a:pPr algn="ctr"/>
            <a:r>
              <a:rPr lang="pl-PL" dirty="0"/>
              <a:t>22</a:t>
            </a:r>
          </a:p>
          <a:p>
            <a:pPr algn="ctr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A985F13-5F5C-4FE3-ABFC-F7D2200A3FFE}"/>
              </a:ext>
            </a:extLst>
          </p:cNvPr>
          <p:cNvSpPr/>
          <p:nvPr/>
        </p:nvSpPr>
        <p:spPr>
          <a:xfrm>
            <a:off x="8313491" y="2883663"/>
            <a:ext cx="542487" cy="11220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800" dirty="0"/>
              <a:t>SEKTOR</a:t>
            </a:r>
            <a:r>
              <a:rPr lang="pl-PL" dirty="0"/>
              <a:t> </a:t>
            </a:r>
          </a:p>
          <a:p>
            <a:pPr algn="ctr"/>
            <a:r>
              <a:rPr lang="pl-PL" dirty="0"/>
              <a:t>23</a:t>
            </a:r>
          </a:p>
          <a:p>
            <a:pPr algn="ctr"/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487A0CE-60E3-4957-A9D6-1E2F14FA669C}"/>
              </a:ext>
            </a:extLst>
          </p:cNvPr>
          <p:cNvSpPr/>
          <p:nvPr/>
        </p:nvSpPr>
        <p:spPr>
          <a:xfrm>
            <a:off x="9378896" y="3070371"/>
            <a:ext cx="352333" cy="8609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/>
              <a:t>S. 24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54158A4-D905-4A0C-A27F-BF6C2173BA2C}"/>
              </a:ext>
            </a:extLst>
          </p:cNvPr>
          <p:cNvSpPr/>
          <p:nvPr/>
        </p:nvSpPr>
        <p:spPr>
          <a:xfrm>
            <a:off x="9858466" y="3070370"/>
            <a:ext cx="352333" cy="8609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050" dirty="0"/>
          </a:p>
          <a:p>
            <a:pPr algn="ctr"/>
            <a:endParaRPr lang="pl-PL" sz="1050" dirty="0"/>
          </a:p>
          <a:p>
            <a:pPr algn="ctr"/>
            <a:r>
              <a:rPr lang="pl-PL" sz="1050" dirty="0"/>
              <a:t>S. </a:t>
            </a:r>
          </a:p>
          <a:p>
            <a:pPr algn="ctr"/>
            <a:r>
              <a:rPr lang="pl-PL" sz="1050" dirty="0"/>
              <a:t>25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2994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7D1EEF-ED9E-40B2-8BF6-AA21942F2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D15ADF63-807C-4A1F-A1FF-3FCD9C0C9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76"/>
            <a:ext cx="12192000" cy="6858000"/>
          </a:xfr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453CA0B5-FC4D-4A8E-B1BE-0F83EB41347B}"/>
              </a:ext>
            </a:extLst>
          </p:cNvPr>
          <p:cNvSpPr/>
          <p:nvPr/>
        </p:nvSpPr>
        <p:spPr>
          <a:xfrm>
            <a:off x="6644081" y="2055813"/>
            <a:ext cx="3749879" cy="27264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SEKTOR </a:t>
            </a:r>
          </a:p>
          <a:p>
            <a:pPr algn="ctr"/>
            <a:r>
              <a:rPr lang="pl-PL" dirty="0"/>
              <a:t>33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93BB3726-2328-4E76-BC86-0FB9ABC907EB}"/>
              </a:ext>
            </a:extLst>
          </p:cNvPr>
          <p:cNvSpPr/>
          <p:nvPr/>
        </p:nvSpPr>
        <p:spPr>
          <a:xfrm>
            <a:off x="3707934" y="2527529"/>
            <a:ext cx="1963024" cy="14512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SEKTOR </a:t>
            </a:r>
          </a:p>
          <a:p>
            <a:pPr algn="ctr"/>
            <a:r>
              <a:rPr lang="pl-PL" dirty="0"/>
              <a:t>32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AC15B1D8-A4D7-4358-99E0-9992668062FA}"/>
              </a:ext>
            </a:extLst>
          </p:cNvPr>
          <p:cNvSpPr/>
          <p:nvPr/>
        </p:nvSpPr>
        <p:spPr>
          <a:xfrm>
            <a:off x="2262930" y="2527529"/>
            <a:ext cx="1215005" cy="9479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SEKTOR</a:t>
            </a:r>
          </a:p>
          <a:p>
            <a:pPr algn="ctr"/>
            <a:r>
              <a:rPr lang="pl-PL" dirty="0"/>
              <a:t>31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F24D2DB-6570-4C0D-A8F2-23FA0A3A1FF3}"/>
              </a:ext>
            </a:extLst>
          </p:cNvPr>
          <p:cNvSpPr/>
          <p:nvPr/>
        </p:nvSpPr>
        <p:spPr>
          <a:xfrm>
            <a:off x="1393272" y="2651619"/>
            <a:ext cx="663429" cy="6725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/>
              <a:t>SEKTOR</a:t>
            </a:r>
          </a:p>
          <a:p>
            <a:pPr algn="ctr"/>
            <a:r>
              <a:rPr lang="pl-PL" dirty="0"/>
              <a:t>30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CAD17A49-E3B3-436B-B35C-0AE281FE48BF}"/>
              </a:ext>
            </a:extLst>
          </p:cNvPr>
          <p:cNvSpPr/>
          <p:nvPr/>
        </p:nvSpPr>
        <p:spPr>
          <a:xfrm>
            <a:off x="913177" y="2722576"/>
            <a:ext cx="448461" cy="5306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600" dirty="0"/>
              <a:t>SEKTOR</a:t>
            </a:r>
            <a:r>
              <a:rPr lang="pl-PL" dirty="0"/>
              <a:t> </a:t>
            </a:r>
          </a:p>
          <a:p>
            <a:pPr algn="ctr"/>
            <a:r>
              <a:rPr lang="pl-PL" dirty="0"/>
              <a:t>29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C5A5A0B-89E0-4A37-B85E-875B2FBB776F}"/>
              </a:ext>
            </a:extLst>
          </p:cNvPr>
          <p:cNvSpPr/>
          <p:nvPr/>
        </p:nvSpPr>
        <p:spPr>
          <a:xfrm>
            <a:off x="520118" y="2824467"/>
            <a:ext cx="296061" cy="3268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800" dirty="0"/>
              <a:t>28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CAFE12CF-0D79-4F24-A1B1-E652073A00C1}"/>
              </a:ext>
            </a:extLst>
          </p:cNvPr>
          <p:cNvSpPr/>
          <p:nvPr/>
        </p:nvSpPr>
        <p:spPr>
          <a:xfrm>
            <a:off x="124787" y="2824467"/>
            <a:ext cx="296061" cy="3268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800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176042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8ED939-9E34-46F9-9AB8-3C53B522F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01F84A0-5440-4C7B-B011-45A977A53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C75E08A-6D77-4D7E-B2DD-772CB55EE5FB}"/>
              </a:ext>
            </a:extLst>
          </p:cNvPr>
          <p:cNvSpPr/>
          <p:nvPr/>
        </p:nvSpPr>
        <p:spPr>
          <a:xfrm>
            <a:off x="10585683" y="3024580"/>
            <a:ext cx="1402185" cy="10105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46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620561B-ECA0-4252-8E78-D4548BD9B91B}"/>
              </a:ext>
            </a:extLst>
          </p:cNvPr>
          <p:cNvSpPr/>
          <p:nvPr/>
        </p:nvSpPr>
        <p:spPr>
          <a:xfrm>
            <a:off x="8036828" y="3047300"/>
            <a:ext cx="880669" cy="7633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45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960A64E-3672-4E93-9D23-BA4A0F44074E}"/>
              </a:ext>
            </a:extLst>
          </p:cNvPr>
          <p:cNvSpPr/>
          <p:nvPr/>
        </p:nvSpPr>
        <p:spPr>
          <a:xfrm>
            <a:off x="6184260" y="3047300"/>
            <a:ext cx="686323" cy="6337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44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B07BA18-45C4-4E72-8344-D34599486BBF}"/>
              </a:ext>
            </a:extLst>
          </p:cNvPr>
          <p:cNvSpPr/>
          <p:nvPr/>
        </p:nvSpPr>
        <p:spPr>
          <a:xfrm>
            <a:off x="4924514" y="3047300"/>
            <a:ext cx="536720" cy="6109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43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1B4F8FD-8C72-4B06-8BEC-6C401B465B32}"/>
              </a:ext>
            </a:extLst>
          </p:cNvPr>
          <p:cNvSpPr/>
          <p:nvPr/>
        </p:nvSpPr>
        <p:spPr>
          <a:xfrm>
            <a:off x="3919281" y="3048872"/>
            <a:ext cx="429147" cy="4809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42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114CD21C-03B7-4662-A98F-323976138534}"/>
              </a:ext>
            </a:extLst>
          </p:cNvPr>
          <p:cNvSpPr/>
          <p:nvPr/>
        </p:nvSpPr>
        <p:spPr>
          <a:xfrm>
            <a:off x="3135433" y="3047300"/>
            <a:ext cx="304054" cy="4627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900" dirty="0"/>
              <a:t>41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BCAACE4-9C07-4FDE-9574-6F571330F278}"/>
              </a:ext>
            </a:extLst>
          </p:cNvPr>
          <p:cNvSpPr/>
          <p:nvPr/>
        </p:nvSpPr>
        <p:spPr>
          <a:xfrm>
            <a:off x="2439455" y="3047300"/>
            <a:ext cx="304054" cy="3816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800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394082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C22FFD-8520-42D0-812C-7902EDD95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6161CC1-140A-4A83-9A07-DD0A587DB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7B6EF17-5DFC-44BC-8C5E-46F06E6DA89C}"/>
              </a:ext>
            </a:extLst>
          </p:cNvPr>
          <p:cNvSpPr/>
          <p:nvPr/>
        </p:nvSpPr>
        <p:spPr>
          <a:xfrm>
            <a:off x="496893" y="3751398"/>
            <a:ext cx="1601414" cy="10034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47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B1BC44D-289E-469B-B699-EA288407F407}"/>
              </a:ext>
            </a:extLst>
          </p:cNvPr>
          <p:cNvSpPr/>
          <p:nvPr/>
        </p:nvSpPr>
        <p:spPr>
          <a:xfrm>
            <a:off x="3180737" y="3982254"/>
            <a:ext cx="1025502" cy="591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48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EA2C41C-7D7E-4B6B-AFFC-759DFCE05972}"/>
              </a:ext>
            </a:extLst>
          </p:cNvPr>
          <p:cNvSpPr/>
          <p:nvPr/>
        </p:nvSpPr>
        <p:spPr>
          <a:xfrm>
            <a:off x="4873179" y="4044931"/>
            <a:ext cx="661347" cy="4658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49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BAECC11-DD58-4FA5-8C07-262002F2315E}"/>
              </a:ext>
            </a:extLst>
          </p:cNvPr>
          <p:cNvSpPr/>
          <p:nvPr/>
        </p:nvSpPr>
        <p:spPr>
          <a:xfrm>
            <a:off x="5991110" y="4107609"/>
            <a:ext cx="419315" cy="4031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4233260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C21F6E-526B-49F8-8BC2-46A5DB82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4CF33F3-357D-455B-B878-32040368E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8E37CB43-0680-43F5-BEE1-6657DA9637C1}"/>
              </a:ext>
            </a:extLst>
          </p:cNvPr>
          <p:cNvSpPr/>
          <p:nvPr/>
        </p:nvSpPr>
        <p:spPr>
          <a:xfrm>
            <a:off x="6188278" y="4310161"/>
            <a:ext cx="1940653" cy="13255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66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BD06A84-8344-4143-BE25-08E10289306D}"/>
              </a:ext>
            </a:extLst>
          </p:cNvPr>
          <p:cNvSpPr/>
          <p:nvPr/>
        </p:nvSpPr>
        <p:spPr>
          <a:xfrm>
            <a:off x="4478323" y="4756177"/>
            <a:ext cx="857076" cy="59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65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B6E5EB7-677E-4E50-AE27-90DE77609323}"/>
              </a:ext>
            </a:extLst>
          </p:cNvPr>
          <p:cNvSpPr/>
          <p:nvPr/>
        </p:nvSpPr>
        <p:spPr>
          <a:xfrm>
            <a:off x="3548543" y="4841465"/>
            <a:ext cx="520118" cy="4016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136874301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90</Words>
  <Application>Microsoft Office PowerPoint</Application>
  <PresentationFormat>Panoramiczny</PresentationFormat>
  <Paragraphs>85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Jakub</dc:creator>
  <cp:lastModifiedBy>Jakub</cp:lastModifiedBy>
  <cp:revision>30</cp:revision>
  <dcterms:created xsi:type="dcterms:W3CDTF">2020-03-20T12:56:43Z</dcterms:created>
  <dcterms:modified xsi:type="dcterms:W3CDTF">2023-11-02T10:06:33Z</dcterms:modified>
</cp:coreProperties>
</file>