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League Spartan" charset="1" panose="00000800000000000000"/>
      <p:regular r:id="rId14"/>
    </p:embeddedFont>
    <p:embeddedFont>
      <p:font typeface="Inter Bold" charset="1" panose="020B0802030000000004"/>
      <p:regular r:id="rId15"/>
    </p:embeddedFont>
    <p:embeddedFont>
      <p:font typeface="Horizon" charset="1" panose="02000500000000000000"/>
      <p:regular r:id="rId16"/>
    </p:embeddedFont>
    <p:embeddedFont>
      <p:font typeface="Poppins" charset="1" panose="00000500000000000000"/>
      <p:regular r:id="rId17"/>
    </p:embeddedFont>
    <p:embeddedFont>
      <p:font typeface="Barlow Bold" charset="1" panose="00000800000000000000"/>
      <p:regular r:id="rId18"/>
    </p:embeddedFont>
    <p:embeddedFont>
      <p:font typeface="Poppins Bold" charset="1" panose="000008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3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30386" y="4117519"/>
            <a:ext cx="2048731" cy="204873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85969" y="789327"/>
            <a:ext cx="12271042" cy="6621747"/>
            <a:chOff x="0" y="0"/>
            <a:chExt cx="21537371" cy="116220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537371" cy="11622078"/>
            </a:xfrm>
            <a:custGeom>
              <a:avLst/>
              <a:gdLst/>
              <a:ahLst/>
              <a:cxnLst/>
              <a:rect r="r" b="b" t="t" l="l"/>
              <a:pathLst>
                <a:path h="11622078" w="21537371">
                  <a:moveTo>
                    <a:pt x="0" y="0"/>
                  </a:moveTo>
                  <a:lnTo>
                    <a:pt x="0" y="11622078"/>
                  </a:lnTo>
                  <a:lnTo>
                    <a:pt x="21537371" y="11622078"/>
                  </a:lnTo>
                  <a:lnTo>
                    <a:pt x="21537371" y="0"/>
                  </a:lnTo>
                  <a:lnTo>
                    <a:pt x="0" y="0"/>
                  </a:lnTo>
                  <a:close/>
                  <a:moveTo>
                    <a:pt x="21476412" y="11561118"/>
                  </a:moveTo>
                  <a:lnTo>
                    <a:pt x="59690" y="11561118"/>
                  </a:lnTo>
                  <a:lnTo>
                    <a:pt x="59690" y="59690"/>
                  </a:lnTo>
                  <a:lnTo>
                    <a:pt x="21476412" y="59690"/>
                  </a:lnTo>
                  <a:lnTo>
                    <a:pt x="21476412" y="11561118"/>
                  </a:lnTo>
                  <a:close/>
                </a:path>
              </a:pathLst>
            </a:custGeom>
            <a:solidFill>
              <a:srgbClr val="F15D43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454529" y="1390411"/>
            <a:ext cx="11552979" cy="467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51"/>
              </a:lnSpc>
            </a:pPr>
            <a:r>
              <a:rPr lang="en-US" sz="7724" spc="-5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Hala </a:t>
            </a:r>
          </a:p>
          <a:p>
            <a:pPr algn="l">
              <a:lnSpc>
                <a:spcPts val="8651"/>
              </a:lnSpc>
            </a:pPr>
            <a:r>
              <a:rPr lang="en-US" sz="7724" spc="-5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widowiskowo-</a:t>
            </a:r>
          </a:p>
          <a:p>
            <a:pPr algn="l">
              <a:lnSpc>
                <a:spcPts val="8651"/>
              </a:lnSpc>
            </a:pPr>
            <a:r>
              <a:rPr lang="en-US" sz="7724" spc="-5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sportowa</a:t>
            </a:r>
          </a:p>
          <a:p>
            <a:pPr algn="l">
              <a:lnSpc>
                <a:spcPts val="10893"/>
              </a:lnSpc>
            </a:pPr>
            <a:r>
              <a:rPr lang="en-US" sz="9726" spc="-69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“Złotowianka”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37105" y="8358206"/>
            <a:ext cx="4611341" cy="900094"/>
            <a:chOff x="0" y="0"/>
            <a:chExt cx="1214510" cy="2370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510" cy="237062"/>
            </a:xfrm>
            <a:custGeom>
              <a:avLst/>
              <a:gdLst/>
              <a:ahLst/>
              <a:cxnLst/>
              <a:rect r="r" b="b" t="t" l="l"/>
              <a:pathLst>
                <a:path h="237062" w="1214510">
                  <a:moveTo>
                    <a:pt x="0" y="0"/>
                  </a:moveTo>
                  <a:lnTo>
                    <a:pt x="1214510" y="0"/>
                  </a:lnTo>
                  <a:lnTo>
                    <a:pt x="1214510" y="237062"/>
                  </a:lnTo>
                  <a:lnTo>
                    <a:pt x="0" y="237062"/>
                  </a:ln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1214510" cy="313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874228" y="238764"/>
            <a:ext cx="3038215" cy="1579872"/>
          </a:xfrm>
          <a:custGeom>
            <a:avLst/>
            <a:gdLst/>
            <a:ahLst/>
            <a:cxnLst/>
            <a:rect r="r" b="b" t="t" l="l"/>
            <a:pathLst>
              <a:path h="1579872" w="3038215">
                <a:moveTo>
                  <a:pt x="0" y="0"/>
                </a:moveTo>
                <a:lnTo>
                  <a:pt x="3038215" y="0"/>
                </a:lnTo>
                <a:lnTo>
                  <a:pt x="3038215" y="1579872"/>
                </a:lnTo>
                <a:lnTo>
                  <a:pt x="0" y="1579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440117" y="3198769"/>
            <a:ext cx="13561936" cy="17478392"/>
          </a:xfrm>
          <a:custGeom>
            <a:avLst/>
            <a:gdLst/>
            <a:ahLst/>
            <a:cxnLst/>
            <a:rect r="r" b="b" t="t" l="l"/>
            <a:pathLst>
              <a:path h="17478392" w="13561936">
                <a:moveTo>
                  <a:pt x="0" y="0"/>
                </a:moveTo>
                <a:lnTo>
                  <a:pt x="13561936" y="0"/>
                </a:lnTo>
                <a:lnTo>
                  <a:pt x="13561936" y="17478391"/>
                </a:lnTo>
                <a:lnTo>
                  <a:pt x="0" y="17478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18" t="-2396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76297" y="8623785"/>
            <a:ext cx="3732956" cy="39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b="true" sz="27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Oferta 2024/2025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7411" y="8964575"/>
            <a:ext cx="587450" cy="58745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5D4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284932" y="8964575"/>
            <a:ext cx="587450" cy="58745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5D4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043832" y="8964575"/>
            <a:ext cx="587450" cy="58745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5D4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684609" y="4813924"/>
            <a:ext cx="5464305" cy="3295621"/>
            <a:chOff x="0" y="0"/>
            <a:chExt cx="9590608" cy="57842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90608" cy="5784270"/>
            </a:xfrm>
            <a:custGeom>
              <a:avLst/>
              <a:gdLst/>
              <a:ahLst/>
              <a:cxnLst/>
              <a:rect r="r" b="b" t="t" l="l"/>
              <a:pathLst>
                <a:path h="5784270" w="9590608">
                  <a:moveTo>
                    <a:pt x="0" y="0"/>
                  </a:moveTo>
                  <a:lnTo>
                    <a:pt x="0" y="5784270"/>
                  </a:lnTo>
                  <a:lnTo>
                    <a:pt x="9590608" y="5784270"/>
                  </a:lnTo>
                  <a:lnTo>
                    <a:pt x="9590608" y="0"/>
                  </a:lnTo>
                  <a:lnTo>
                    <a:pt x="0" y="0"/>
                  </a:lnTo>
                  <a:close/>
                  <a:moveTo>
                    <a:pt x="9529648" y="5723310"/>
                  </a:moveTo>
                  <a:lnTo>
                    <a:pt x="59690" y="5723310"/>
                  </a:lnTo>
                  <a:lnTo>
                    <a:pt x="59690" y="59690"/>
                  </a:lnTo>
                  <a:lnTo>
                    <a:pt x="9529648" y="59690"/>
                  </a:lnTo>
                  <a:lnTo>
                    <a:pt x="9529648" y="5723310"/>
                  </a:lnTo>
                  <a:close/>
                </a:path>
              </a:pathLst>
            </a:custGeom>
            <a:solidFill>
              <a:srgbClr val="F15D43"/>
            </a:solidFill>
          </p:spPr>
        </p:sp>
      </p:grpSp>
      <p:sp>
        <p:nvSpPr>
          <p:cNvPr name="AutoShape 14" id="14"/>
          <p:cNvSpPr/>
          <p:nvPr/>
        </p:nvSpPr>
        <p:spPr>
          <a:xfrm rot="5400000">
            <a:off x="10596099" y="6101369"/>
            <a:ext cx="2571058" cy="0"/>
          </a:xfrm>
          <a:prstGeom prst="line">
            <a:avLst/>
          </a:prstGeom>
          <a:ln cap="flat" w="47625">
            <a:solidFill>
              <a:srgbClr val="FFFFFF">
                <a:alpha val="34902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-8797" y="-746618"/>
            <a:ext cx="18296797" cy="12487564"/>
          </a:xfrm>
          <a:custGeom>
            <a:avLst/>
            <a:gdLst/>
            <a:ahLst/>
            <a:cxnLst/>
            <a:rect r="r" b="b" t="t" l="l"/>
            <a:pathLst>
              <a:path h="12487564" w="18296797">
                <a:moveTo>
                  <a:pt x="0" y="0"/>
                </a:moveTo>
                <a:lnTo>
                  <a:pt x="18296797" y="0"/>
                </a:lnTo>
                <a:lnTo>
                  <a:pt x="18296797" y="12487564"/>
                </a:lnTo>
                <a:lnTo>
                  <a:pt x="0" y="12487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2066656" y="-746618"/>
            <a:ext cx="27163671" cy="11556133"/>
            <a:chOff x="0" y="0"/>
            <a:chExt cx="7154218" cy="304359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154218" cy="3043590"/>
            </a:xfrm>
            <a:custGeom>
              <a:avLst/>
              <a:gdLst/>
              <a:ahLst/>
              <a:cxnLst/>
              <a:rect r="r" b="b" t="t" l="l"/>
              <a:pathLst>
                <a:path h="3043590" w="7154218">
                  <a:moveTo>
                    <a:pt x="14536" y="0"/>
                  </a:moveTo>
                  <a:lnTo>
                    <a:pt x="7139682" y="0"/>
                  </a:lnTo>
                  <a:cubicBezTo>
                    <a:pt x="7147709" y="0"/>
                    <a:pt x="7154218" y="6508"/>
                    <a:pt x="7154218" y="14536"/>
                  </a:cubicBezTo>
                  <a:lnTo>
                    <a:pt x="7154218" y="3029055"/>
                  </a:lnTo>
                  <a:cubicBezTo>
                    <a:pt x="7154218" y="3037083"/>
                    <a:pt x="7147709" y="3043590"/>
                    <a:pt x="7139682" y="3043590"/>
                  </a:cubicBezTo>
                  <a:lnTo>
                    <a:pt x="14536" y="3043590"/>
                  </a:lnTo>
                  <a:cubicBezTo>
                    <a:pt x="6508" y="3043590"/>
                    <a:pt x="0" y="3037083"/>
                    <a:pt x="0" y="3029055"/>
                  </a:cubicBezTo>
                  <a:lnTo>
                    <a:pt x="0" y="14536"/>
                  </a:lnTo>
                  <a:cubicBezTo>
                    <a:pt x="0" y="6508"/>
                    <a:pt x="6508" y="0"/>
                    <a:pt x="14536" y="0"/>
                  </a:cubicBezTo>
                  <a:close/>
                </a:path>
              </a:pathLst>
            </a:custGeom>
            <a:solidFill>
              <a:srgbClr val="1E1E1E">
                <a:alpha val="68627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76200"/>
              <a:ext cx="7154218" cy="31197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395524" y="3066894"/>
            <a:ext cx="5319532" cy="4482693"/>
            <a:chOff x="0" y="0"/>
            <a:chExt cx="812800" cy="68493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684935"/>
            </a:xfrm>
            <a:custGeom>
              <a:avLst/>
              <a:gdLst/>
              <a:ahLst/>
              <a:cxnLst/>
              <a:rect r="r" b="b" t="t" l="l"/>
              <a:pathLst>
                <a:path h="684935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557935"/>
                  </a:lnTo>
                  <a:cubicBezTo>
                    <a:pt x="812800" y="628075"/>
                    <a:pt x="755940" y="684935"/>
                    <a:pt x="685800" y="684935"/>
                  </a:cubicBezTo>
                  <a:lnTo>
                    <a:pt x="127000" y="684935"/>
                  </a:lnTo>
                  <a:cubicBezTo>
                    <a:pt x="93318" y="684935"/>
                    <a:pt x="61015" y="671554"/>
                    <a:pt x="37197" y="647737"/>
                  </a:cubicBezTo>
                  <a:cubicBezTo>
                    <a:pt x="13380" y="623920"/>
                    <a:pt x="0" y="591617"/>
                    <a:pt x="0" y="557935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812800" cy="7611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28700" y="3392134"/>
            <a:ext cx="8666402" cy="2423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200" i="true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15 lat emocji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09824" y="3146005"/>
            <a:ext cx="5078139" cy="4054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28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Hala widowiskowo-sportowa Złotowianka została oddana do użytku w 2009 roku. Pełni funkcję jednego z większych obiektów tego typu w powiecie złotowskim.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823317"/>
            <a:ext cx="6045328" cy="6484866"/>
          </a:xfrm>
          <a:custGeom>
            <a:avLst/>
            <a:gdLst/>
            <a:ahLst/>
            <a:cxnLst/>
            <a:rect r="r" b="b" t="t" l="l"/>
            <a:pathLst>
              <a:path h="6484866" w="6045328">
                <a:moveTo>
                  <a:pt x="0" y="0"/>
                </a:moveTo>
                <a:lnTo>
                  <a:pt x="6045328" y="0"/>
                </a:lnTo>
                <a:lnTo>
                  <a:pt x="60453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0" t="0" r="-224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90279" y="3920570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0279" y="5876860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90279" y="7833816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6286500" y="3823317"/>
            <a:ext cx="4470028" cy="6463683"/>
          </a:xfrm>
          <a:custGeom>
            <a:avLst/>
            <a:gdLst/>
            <a:ahLst/>
            <a:cxnLst/>
            <a:rect r="r" b="b" t="t" l="l"/>
            <a:pathLst>
              <a:path h="6463683" w="4470028">
                <a:moveTo>
                  <a:pt x="4470028" y="0"/>
                </a:moveTo>
                <a:lnTo>
                  <a:pt x="0" y="0"/>
                </a:lnTo>
                <a:lnTo>
                  <a:pt x="0" y="6463683"/>
                </a:lnTo>
                <a:lnTo>
                  <a:pt x="4470028" y="6463683"/>
                </a:lnTo>
                <a:lnTo>
                  <a:pt x="4470028" y="0"/>
                </a:lnTo>
                <a:close/>
              </a:path>
            </a:pathLst>
          </a:custGeom>
          <a:blipFill>
            <a:blip r:embed="rId5"/>
            <a:stretch>
              <a:fillRect l="-155806" t="-44734" r="-232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813792"/>
            <a:ext cx="6045328" cy="6463683"/>
          </a:xfrm>
          <a:custGeom>
            <a:avLst/>
            <a:gdLst/>
            <a:ahLst/>
            <a:cxnLst/>
            <a:rect r="r" b="b" t="t" l="l"/>
            <a:pathLst>
              <a:path h="6463683" w="6045328">
                <a:moveTo>
                  <a:pt x="0" y="0"/>
                </a:moveTo>
                <a:lnTo>
                  <a:pt x="6045328" y="0"/>
                </a:lnTo>
                <a:lnTo>
                  <a:pt x="6045328" y="6463683"/>
                </a:lnTo>
                <a:lnTo>
                  <a:pt x="0" y="6463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481" t="0" r="-31399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5876860"/>
            <a:ext cx="650948" cy="4410140"/>
            <a:chOff x="0" y="0"/>
            <a:chExt cx="171443" cy="11615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1443" cy="1161518"/>
            </a:xfrm>
            <a:custGeom>
              <a:avLst/>
              <a:gdLst/>
              <a:ahLst/>
              <a:cxnLst/>
              <a:rect r="r" b="b" t="t" l="l"/>
              <a:pathLst>
                <a:path h="1161518" w="171443">
                  <a:moveTo>
                    <a:pt x="0" y="0"/>
                  </a:moveTo>
                  <a:lnTo>
                    <a:pt x="171443" y="0"/>
                  </a:lnTo>
                  <a:lnTo>
                    <a:pt x="171443" y="1161518"/>
                  </a:lnTo>
                  <a:lnTo>
                    <a:pt x="0" y="1161518"/>
                  </a:ln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171443" cy="1237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286500" y="3823317"/>
            <a:ext cx="4470028" cy="6484866"/>
          </a:xfrm>
          <a:custGeom>
            <a:avLst/>
            <a:gdLst/>
            <a:ahLst/>
            <a:cxnLst/>
            <a:rect r="r" b="b" t="t" l="l"/>
            <a:pathLst>
              <a:path h="6484866" w="4470028">
                <a:moveTo>
                  <a:pt x="0" y="0"/>
                </a:moveTo>
                <a:lnTo>
                  <a:pt x="4470028" y="0"/>
                </a:lnTo>
                <a:lnTo>
                  <a:pt x="44700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64" t="0" r="-74892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630732"/>
            <a:ext cx="9918950" cy="2423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200" i="true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zalety obiektu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722685" y="1184452"/>
            <a:ext cx="5279876" cy="159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Obiekt ma wiele zalet, które mogą być kluczowe z punktu widzenia organizatora wydarzeń kulturalnych </a:t>
            </a:r>
          </a:p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lub sportowych.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08726" y="4064690"/>
            <a:ext cx="4126442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Lokalizacja w centrum miasta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08726" y="4488725"/>
            <a:ext cx="4493835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Obiekt znajduje się w bliskiej odległości od sklepów, szpitala </a:t>
            </a:r>
          </a:p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oraz miejsc noclegowych.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08726" y="6020980"/>
            <a:ext cx="3840692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Własny parking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08726" y="6405131"/>
            <a:ext cx="4493835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Samodzielny parking z możliwością wyłączenia dla osób postronnych.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508726" y="7908811"/>
            <a:ext cx="4126442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Dostosowany do potrzeb osób z niepełnosprawnościami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508726" y="8653780"/>
            <a:ext cx="4922460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Obiekt dysponuje wjazdem dla wózków oraz łazienkami dostosowanymi do potrzeb osób niepełnosprawnych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823317"/>
            <a:ext cx="6045328" cy="6484866"/>
          </a:xfrm>
          <a:custGeom>
            <a:avLst/>
            <a:gdLst/>
            <a:ahLst/>
            <a:cxnLst/>
            <a:rect r="r" b="b" t="t" l="l"/>
            <a:pathLst>
              <a:path h="6484866" w="6045328">
                <a:moveTo>
                  <a:pt x="0" y="0"/>
                </a:moveTo>
                <a:lnTo>
                  <a:pt x="6045328" y="0"/>
                </a:lnTo>
                <a:lnTo>
                  <a:pt x="60453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0" t="0" r="-224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90279" y="3920570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0279" y="5876860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90279" y="7833816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6286500" y="3823317"/>
            <a:ext cx="4470028" cy="6463683"/>
          </a:xfrm>
          <a:custGeom>
            <a:avLst/>
            <a:gdLst/>
            <a:ahLst/>
            <a:cxnLst/>
            <a:rect r="r" b="b" t="t" l="l"/>
            <a:pathLst>
              <a:path h="6463683" w="4470028">
                <a:moveTo>
                  <a:pt x="4470028" y="0"/>
                </a:moveTo>
                <a:lnTo>
                  <a:pt x="0" y="0"/>
                </a:lnTo>
                <a:lnTo>
                  <a:pt x="0" y="6463683"/>
                </a:lnTo>
                <a:lnTo>
                  <a:pt x="4470028" y="6463683"/>
                </a:lnTo>
                <a:lnTo>
                  <a:pt x="4470028" y="0"/>
                </a:lnTo>
                <a:close/>
              </a:path>
            </a:pathLst>
          </a:custGeom>
          <a:blipFill>
            <a:blip r:embed="rId5"/>
            <a:stretch>
              <a:fillRect l="-155806" t="-44734" r="-232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813792"/>
            <a:ext cx="6045328" cy="6463683"/>
          </a:xfrm>
          <a:custGeom>
            <a:avLst/>
            <a:gdLst/>
            <a:ahLst/>
            <a:cxnLst/>
            <a:rect r="r" b="b" t="t" l="l"/>
            <a:pathLst>
              <a:path h="6463683" w="6045328">
                <a:moveTo>
                  <a:pt x="0" y="0"/>
                </a:moveTo>
                <a:lnTo>
                  <a:pt x="6045328" y="0"/>
                </a:lnTo>
                <a:lnTo>
                  <a:pt x="6045328" y="6463683"/>
                </a:lnTo>
                <a:lnTo>
                  <a:pt x="0" y="6463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481" t="0" r="-3139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6500" y="3823317"/>
            <a:ext cx="4470028" cy="6484866"/>
          </a:xfrm>
          <a:custGeom>
            <a:avLst/>
            <a:gdLst/>
            <a:ahLst/>
            <a:cxnLst/>
            <a:rect r="r" b="b" t="t" l="l"/>
            <a:pathLst>
              <a:path h="6484866" w="4470028">
                <a:moveTo>
                  <a:pt x="0" y="0"/>
                </a:moveTo>
                <a:lnTo>
                  <a:pt x="4470028" y="0"/>
                </a:lnTo>
                <a:lnTo>
                  <a:pt x="44700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64" t="0" r="-74892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813792"/>
            <a:ext cx="6045328" cy="6757285"/>
          </a:xfrm>
          <a:custGeom>
            <a:avLst/>
            <a:gdLst/>
            <a:ahLst/>
            <a:cxnLst/>
            <a:rect r="r" b="b" t="t" l="l"/>
            <a:pathLst>
              <a:path h="6757285" w="6045328">
                <a:moveTo>
                  <a:pt x="0" y="0"/>
                </a:moveTo>
                <a:lnTo>
                  <a:pt x="6045328" y="0"/>
                </a:lnTo>
                <a:lnTo>
                  <a:pt x="6045328" y="6757285"/>
                </a:lnTo>
                <a:lnTo>
                  <a:pt x="0" y="6757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5154" t="-82086" r="-111483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5876860"/>
            <a:ext cx="650948" cy="4410140"/>
            <a:chOff x="0" y="0"/>
            <a:chExt cx="171443" cy="11615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1443" cy="1161518"/>
            </a:xfrm>
            <a:custGeom>
              <a:avLst/>
              <a:gdLst/>
              <a:ahLst/>
              <a:cxnLst/>
              <a:rect r="r" b="b" t="t" l="l"/>
              <a:pathLst>
                <a:path h="1161518" w="171443">
                  <a:moveTo>
                    <a:pt x="0" y="0"/>
                  </a:moveTo>
                  <a:lnTo>
                    <a:pt x="171443" y="0"/>
                  </a:lnTo>
                  <a:lnTo>
                    <a:pt x="171443" y="1161518"/>
                  </a:lnTo>
                  <a:lnTo>
                    <a:pt x="0" y="1161518"/>
                  </a:ln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71443" cy="1237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6286500" y="3813792"/>
            <a:ext cx="4470028" cy="6494391"/>
          </a:xfrm>
          <a:custGeom>
            <a:avLst/>
            <a:gdLst/>
            <a:ahLst/>
            <a:cxnLst/>
            <a:rect r="r" b="b" t="t" l="l"/>
            <a:pathLst>
              <a:path h="6494391" w="4470028">
                <a:moveTo>
                  <a:pt x="0" y="0"/>
                </a:moveTo>
                <a:lnTo>
                  <a:pt x="4470028" y="0"/>
                </a:lnTo>
                <a:lnTo>
                  <a:pt x="4470028" y="6494391"/>
                </a:lnTo>
                <a:lnTo>
                  <a:pt x="0" y="649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8823" t="0" r="-99381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630732"/>
            <a:ext cx="9918950" cy="2423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200" i="true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zalety obiektu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22685" y="1184452"/>
            <a:ext cx="5279876" cy="159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Obiekt ma wiele zalet, które mogą być kluczowe z punktu widzenia organizatora wydarzeń kulturalnych </a:t>
            </a:r>
          </a:p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lub sportowych.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08726" y="4064690"/>
            <a:ext cx="4126442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Do 700 miejsc siedzących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08726" y="4488725"/>
            <a:ext cx="4493835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Widownia mieści 500 osób, lecz możliwe jest dołożenie co najmniej 200 krzesełek na płycie.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508726" y="6020980"/>
            <a:ext cx="3840692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Szerokopasmowy Internet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508726" y="6405131"/>
            <a:ext cx="4493835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Na hali dostępny jest Internet szerokopasmowy, który spełnia wymagania transmisyjne.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508726" y="7908811"/>
            <a:ext cx="4922460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Kompleksowe zaplecze sanitarne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08726" y="8371612"/>
            <a:ext cx="4922460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 obiekcie dostępnych jest pięć szatni z prysznicami i łazienkami.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823317"/>
            <a:ext cx="6045328" cy="6484866"/>
          </a:xfrm>
          <a:custGeom>
            <a:avLst/>
            <a:gdLst/>
            <a:ahLst/>
            <a:cxnLst/>
            <a:rect r="r" b="b" t="t" l="l"/>
            <a:pathLst>
              <a:path h="6484866" w="6045328">
                <a:moveTo>
                  <a:pt x="0" y="0"/>
                </a:moveTo>
                <a:lnTo>
                  <a:pt x="6045328" y="0"/>
                </a:lnTo>
                <a:lnTo>
                  <a:pt x="60453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0" t="0" r="-224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90279" y="3920570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0279" y="5876860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90279" y="7833816"/>
            <a:ext cx="542837" cy="633046"/>
          </a:xfrm>
          <a:custGeom>
            <a:avLst/>
            <a:gdLst/>
            <a:ahLst/>
            <a:cxnLst/>
            <a:rect r="r" b="b" t="t" l="l"/>
            <a:pathLst>
              <a:path h="633046" w="542837">
                <a:moveTo>
                  <a:pt x="0" y="0"/>
                </a:moveTo>
                <a:lnTo>
                  <a:pt x="542837" y="0"/>
                </a:lnTo>
                <a:lnTo>
                  <a:pt x="542837" y="633046"/>
                </a:lnTo>
                <a:lnTo>
                  <a:pt x="0" y="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6286500" y="3823317"/>
            <a:ext cx="4470028" cy="6463683"/>
          </a:xfrm>
          <a:custGeom>
            <a:avLst/>
            <a:gdLst/>
            <a:ahLst/>
            <a:cxnLst/>
            <a:rect r="r" b="b" t="t" l="l"/>
            <a:pathLst>
              <a:path h="6463683" w="4470028">
                <a:moveTo>
                  <a:pt x="4470028" y="0"/>
                </a:moveTo>
                <a:lnTo>
                  <a:pt x="0" y="0"/>
                </a:lnTo>
                <a:lnTo>
                  <a:pt x="0" y="6463683"/>
                </a:lnTo>
                <a:lnTo>
                  <a:pt x="4470028" y="6463683"/>
                </a:lnTo>
                <a:lnTo>
                  <a:pt x="4470028" y="0"/>
                </a:lnTo>
                <a:close/>
              </a:path>
            </a:pathLst>
          </a:custGeom>
          <a:blipFill>
            <a:blip r:embed="rId5"/>
            <a:stretch>
              <a:fillRect l="-155806" t="-44734" r="-232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813792"/>
            <a:ext cx="6045328" cy="6463683"/>
          </a:xfrm>
          <a:custGeom>
            <a:avLst/>
            <a:gdLst/>
            <a:ahLst/>
            <a:cxnLst/>
            <a:rect r="r" b="b" t="t" l="l"/>
            <a:pathLst>
              <a:path h="6463683" w="6045328">
                <a:moveTo>
                  <a:pt x="0" y="0"/>
                </a:moveTo>
                <a:lnTo>
                  <a:pt x="6045328" y="0"/>
                </a:lnTo>
                <a:lnTo>
                  <a:pt x="6045328" y="6463683"/>
                </a:lnTo>
                <a:lnTo>
                  <a:pt x="0" y="6463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481" t="0" r="-3139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6500" y="3823317"/>
            <a:ext cx="4470028" cy="6484866"/>
          </a:xfrm>
          <a:custGeom>
            <a:avLst/>
            <a:gdLst/>
            <a:ahLst/>
            <a:cxnLst/>
            <a:rect r="r" b="b" t="t" l="l"/>
            <a:pathLst>
              <a:path h="6484866" w="4470028">
                <a:moveTo>
                  <a:pt x="0" y="0"/>
                </a:moveTo>
                <a:lnTo>
                  <a:pt x="4470028" y="0"/>
                </a:lnTo>
                <a:lnTo>
                  <a:pt x="44700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64" t="0" r="-74892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823317"/>
            <a:ext cx="6045328" cy="7762715"/>
          </a:xfrm>
          <a:custGeom>
            <a:avLst/>
            <a:gdLst/>
            <a:ahLst/>
            <a:cxnLst/>
            <a:rect r="r" b="b" t="t" l="l"/>
            <a:pathLst>
              <a:path h="7762715" w="6045328">
                <a:moveTo>
                  <a:pt x="0" y="0"/>
                </a:moveTo>
                <a:lnTo>
                  <a:pt x="6045328" y="0"/>
                </a:lnTo>
                <a:lnTo>
                  <a:pt x="6045328" y="7762714"/>
                </a:lnTo>
                <a:lnTo>
                  <a:pt x="0" y="77627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123" t="-18414" r="-65837" b="-2373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5876860"/>
            <a:ext cx="650948" cy="4410140"/>
            <a:chOff x="0" y="0"/>
            <a:chExt cx="171443" cy="11615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1443" cy="1161518"/>
            </a:xfrm>
            <a:custGeom>
              <a:avLst/>
              <a:gdLst/>
              <a:ahLst/>
              <a:cxnLst/>
              <a:rect r="r" b="b" t="t" l="l"/>
              <a:pathLst>
                <a:path h="1161518" w="171443">
                  <a:moveTo>
                    <a:pt x="0" y="0"/>
                  </a:moveTo>
                  <a:lnTo>
                    <a:pt x="171443" y="0"/>
                  </a:lnTo>
                  <a:lnTo>
                    <a:pt x="171443" y="1161518"/>
                  </a:lnTo>
                  <a:lnTo>
                    <a:pt x="0" y="1161518"/>
                  </a:ln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71443" cy="1237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6286500" y="3813792"/>
            <a:ext cx="4470028" cy="7097323"/>
          </a:xfrm>
          <a:custGeom>
            <a:avLst/>
            <a:gdLst/>
            <a:ahLst/>
            <a:cxnLst/>
            <a:rect r="r" b="b" t="t" l="l"/>
            <a:pathLst>
              <a:path h="7097323" w="4470028">
                <a:moveTo>
                  <a:pt x="0" y="0"/>
                </a:moveTo>
                <a:lnTo>
                  <a:pt x="4470028" y="0"/>
                </a:lnTo>
                <a:lnTo>
                  <a:pt x="4470028" y="7097322"/>
                </a:lnTo>
                <a:lnTo>
                  <a:pt x="0" y="70973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0700" t="-8360" r="-117537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630732"/>
            <a:ext cx="9918950" cy="2423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200" i="true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zalety obiektu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22685" y="1184452"/>
            <a:ext cx="5279876" cy="159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Obiekt ma wiele zalet, które mogą być kluczowe z punktu widzenia organizatora wydarzeń kulturalnych </a:t>
            </a:r>
          </a:p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lub sportowych.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08726" y="4064690"/>
            <a:ext cx="4126442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Sala do obsługi cateringowej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08726" y="4488725"/>
            <a:ext cx="4493835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Mniejsza sala kondycyjna może służyć za salkę cateringową lub garderoby.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508726" y="6020980"/>
            <a:ext cx="3840692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Dostępny bufet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508726" y="6405131"/>
            <a:ext cx="4750574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Istnieje możliwość wynajmu także przygotowanego bufetu z płytą grzewczą i niezbędnymi akcesoriami.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508726" y="7908811"/>
            <a:ext cx="5453139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Pomieszczenia sędziowskie i trenerskie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08726" y="8371612"/>
            <a:ext cx="4922460" cy="114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189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Bezpośrednio przy płycie głównej znajdują się pomieszczenia biurowe dla sędziów, trenerów lub organizatorów.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8900" y="2488579"/>
            <a:ext cx="5902370" cy="7798421"/>
            <a:chOff x="0" y="0"/>
            <a:chExt cx="1554534" cy="20539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4534" cy="2053905"/>
            </a:xfrm>
            <a:custGeom>
              <a:avLst/>
              <a:gdLst/>
              <a:ahLst/>
              <a:cxnLst/>
              <a:rect r="r" b="b" t="t" l="l"/>
              <a:pathLst>
                <a:path h="2053905" w="1554534">
                  <a:moveTo>
                    <a:pt x="0" y="0"/>
                  </a:moveTo>
                  <a:lnTo>
                    <a:pt x="1554534" y="0"/>
                  </a:lnTo>
                  <a:lnTo>
                    <a:pt x="1554534" y="2053905"/>
                  </a:lnTo>
                  <a:lnTo>
                    <a:pt x="0" y="2053905"/>
                  </a:ln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1554534" cy="21301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41334" y="3900027"/>
            <a:ext cx="476313" cy="385218"/>
          </a:xfrm>
          <a:custGeom>
            <a:avLst/>
            <a:gdLst/>
            <a:ahLst/>
            <a:cxnLst/>
            <a:rect r="r" b="b" t="t" l="l"/>
            <a:pathLst>
              <a:path h="385218" w="476313">
                <a:moveTo>
                  <a:pt x="0" y="0"/>
                </a:moveTo>
                <a:lnTo>
                  <a:pt x="476313" y="0"/>
                </a:lnTo>
                <a:lnTo>
                  <a:pt x="476313" y="385218"/>
                </a:lnTo>
                <a:lnTo>
                  <a:pt x="0" y="38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74380" y="5674528"/>
            <a:ext cx="3663488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Duża ilość miejsc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41334" y="5665003"/>
            <a:ext cx="476313" cy="385218"/>
          </a:xfrm>
          <a:custGeom>
            <a:avLst/>
            <a:gdLst/>
            <a:ahLst/>
            <a:cxnLst/>
            <a:rect r="r" b="b" t="t" l="l"/>
            <a:pathLst>
              <a:path h="385218" w="476313">
                <a:moveTo>
                  <a:pt x="0" y="0"/>
                </a:moveTo>
                <a:lnTo>
                  <a:pt x="476313" y="0"/>
                </a:lnTo>
                <a:lnTo>
                  <a:pt x="476313" y="385218"/>
                </a:lnTo>
                <a:lnTo>
                  <a:pt x="0" y="38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25234" y="5665003"/>
            <a:ext cx="476313" cy="385218"/>
          </a:xfrm>
          <a:custGeom>
            <a:avLst/>
            <a:gdLst/>
            <a:ahLst/>
            <a:cxnLst/>
            <a:rect r="r" b="b" t="t" l="l"/>
            <a:pathLst>
              <a:path h="385218" w="476313">
                <a:moveTo>
                  <a:pt x="0" y="0"/>
                </a:moveTo>
                <a:lnTo>
                  <a:pt x="476313" y="0"/>
                </a:lnTo>
                <a:lnTo>
                  <a:pt x="476313" y="385218"/>
                </a:lnTo>
                <a:lnTo>
                  <a:pt x="0" y="38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25234" y="3889345"/>
            <a:ext cx="476313" cy="385218"/>
          </a:xfrm>
          <a:custGeom>
            <a:avLst/>
            <a:gdLst/>
            <a:ahLst/>
            <a:cxnLst/>
            <a:rect r="r" b="b" t="t" l="l"/>
            <a:pathLst>
              <a:path h="385218" w="476313">
                <a:moveTo>
                  <a:pt x="0" y="0"/>
                </a:moveTo>
                <a:lnTo>
                  <a:pt x="476313" y="0"/>
                </a:lnTo>
                <a:lnTo>
                  <a:pt x="476313" y="385219"/>
                </a:lnTo>
                <a:lnTo>
                  <a:pt x="0" y="385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2458" y="4074808"/>
            <a:ext cx="1233684" cy="6621747"/>
            <a:chOff x="0" y="0"/>
            <a:chExt cx="2165285" cy="1162207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5285" cy="11622078"/>
            </a:xfrm>
            <a:custGeom>
              <a:avLst/>
              <a:gdLst/>
              <a:ahLst/>
              <a:cxnLst/>
              <a:rect r="r" b="b" t="t" l="l"/>
              <a:pathLst>
                <a:path h="11622078" w="2165285">
                  <a:moveTo>
                    <a:pt x="0" y="0"/>
                  </a:moveTo>
                  <a:lnTo>
                    <a:pt x="0" y="11622078"/>
                  </a:lnTo>
                  <a:lnTo>
                    <a:pt x="2165285" y="11622078"/>
                  </a:lnTo>
                  <a:lnTo>
                    <a:pt x="2165285" y="0"/>
                  </a:lnTo>
                  <a:lnTo>
                    <a:pt x="0" y="0"/>
                  </a:lnTo>
                  <a:close/>
                  <a:moveTo>
                    <a:pt x="2104324" y="11561118"/>
                  </a:moveTo>
                  <a:lnTo>
                    <a:pt x="59690" y="11561118"/>
                  </a:lnTo>
                  <a:lnTo>
                    <a:pt x="59690" y="59690"/>
                  </a:lnTo>
                  <a:lnTo>
                    <a:pt x="2104324" y="59690"/>
                  </a:lnTo>
                  <a:lnTo>
                    <a:pt x="2104324" y="11561118"/>
                  </a:lnTo>
                  <a:close/>
                </a:path>
              </a:pathLst>
            </a:custGeom>
            <a:solidFill>
              <a:srgbClr val="F15D4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532308"/>
            <a:ext cx="3828058" cy="615676"/>
            <a:chOff x="0" y="0"/>
            <a:chExt cx="1008213" cy="162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08213" cy="162153"/>
            </a:xfrm>
            <a:custGeom>
              <a:avLst/>
              <a:gdLst/>
              <a:ahLst/>
              <a:cxnLst/>
              <a:rect r="r" b="b" t="t" l="l"/>
              <a:pathLst>
                <a:path h="162153" w="1008213">
                  <a:moveTo>
                    <a:pt x="81077" y="0"/>
                  </a:moveTo>
                  <a:lnTo>
                    <a:pt x="927136" y="0"/>
                  </a:lnTo>
                  <a:cubicBezTo>
                    <a:pt x="948639" y="0"/>
                    <a:pt x="969261" y="8542"/>
                    <a:pt x="984466" y="23747"/>
                  </a:cubicBezTo>
                  <a:cubicBezTo>
                    <a:pt x="999671" y="38952"/>
                    <a:pt x="1008213" y="59574"/>
                    <a:pt x="1008213" y="81077"/>
                  </a:cubicBezTo>
                  <a:lnTo>
                    <a:pt x="1008213" y="81077"/>
                  </a:lnTo>
                  <a:cubicBezTo>
                    <a:pt x="1008213" y="125854"/>
                    <a:pt x="971914" y="162153"/>
                    <a:pt x="927136" y="162153"/>
                  </a:cubicBezTo>
                  <a:lnTo>
                    <a:pt x="81077" y="162153"/>
                  </a:lnTo>
                  <a:cubicBezTo>
                    <a:pt x="59574" y="162153"/>
                    <a:pt x="38952" y="153611"/>
                    <a:pt x="23747" y="138407"/>
                  </a:cubicBezTo>
                  <a:cubicBezTo>
                    <a:pt x="8542" y="123202"/>
                    <a:pt x="0" y="102580"/>
                    <a:pt x="0" y="81077"/>
                  </a:cubicBezTo>
                  <a:lnTo>
                    <a:pt x="0" y="81077"/>
                  </a:lnTo>
                  <a:cubicBezTo>
                    <a:pt x="0" y="59574"/>
                    <a:pt x="8542" y="38952"/>
                    <a:pt x="23747" y="23747"/>
                  </a:cubicBezTo>
                  <a:cubicBezTo>
                    <a:pt x="38952" y="8542"/>
                    <a:pt x="59574" y="0"/>
                    <a:pt x="81077" y="0"/>
                  </a:cubicBez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76200"/>
              <a:ext cx="1008213" cy="238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AutoShape 15" id="15"/>
          <p:cNvSpPr/>
          <p:nvPr/>
        </p:nvSpPr>
        <p:spPr>
          <a:xfrm rot="5400000">
            <a:off x="16913189" y="1363076"/>
            <a:ext cx="835803" cy="0"/>
          </a:xfrm>
          <a:prstGeom prst="line">
            <a:avLst/>
          </a:prstGeom>
          <a:ln cap="flat" w="47625">
            <a:solidFill>
              <a:srgbClr val="F15D4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674380" y="7699776"/>
            <a:ext cx="3663488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Podesty sceniczne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41334" y="7690251"/>
            <a:ext cx="476313" cy="385218"/>
          </a:xfrm>
          <a:custGeom>
            <a:avLst/>
            <a:gdLst/>
            <a:ahLst/>
            <a:cxnLst/>
            <a:rect r="r" b="b" t="t" l="l"/>
            <a:pathLst>
              <a:path h="385218" w="476313">
                <a:moveTo>
                  <a:pt x="0" y="0"/>
                </a:moveTo>
                <a:lnTo>
                  <a:pt x="476313" y="0"/>
                </a:lnTo>
                <a:lnTo>
                  <a:pt x="476313" y="385218"/>
                </a:lnTo>
                <a:lnTo>
                  <a:pt x="0" y="38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325234" y="7740607"/>
            <a:ext cx="476313" cy="385218"/>
          </a:xfrm>
          <a:custGeom>
            <a:avLst/>
            <a:gdLst/>
            <a:ahLst/>
            <a:cxnLst/>
            <a:rect r="r" b="b" t="t" l="l"/>
            <a:pathLst>
              <a:path h="385218" w="476313">
                <a:moveTo>
                  <a:pt x="0" y="0"/>
                </a:moveTo>
                <a:lnTo>
                  <a:pt x="476313" y="0"/>
                </a:lnTo>
                <a:lnTo>
                  <a:pt x="476313" y="385218"/>
                </a:lnTo>
                <a:lnTo>
                  <a:pt x="0" y="38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147510" y="2488579"/>
            <a:ext cx="6159768" cy="7961015"/>
          </a:xfrm>
          <a:custGeom>
            <a:avLst/>
            <a:gdLst/>
            <a:ahLst/>
            <a:cxnLst/>
            <a:rect r="r" b="b" t="t" l="l"/>
            <a:pathLst>
              <a:path h="7961015" w="6159768">
                <a:moveTo>
                  <a:pt x="0" y="0"/>
                </a:moveTo>
                <a:lnTo>
                  <a:pt x="6159768" y="0"/>
                </a:lnTo>
                <a:lnTo>
                  <a:pt x="6159768" y="7961015"/>
                </a:lnTo>
                <a:lnTo>
                  <a:pt x="0" y="796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420" t="0" r="-85343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507304" y="576620"/>
            <a:ext cx="4018283" cy="3823918"/>
          </a:xfrm>
          <a:custGeom>
            <a:avLst/>
            <a:gdLst/>
            <a:ahLst/>
            <a:cxnLst/>
            <a:rect r="r" b="b" t="t" l="l"/>
            <a:pathLst>
              <a:path h="3823918" w="4018283">
                <a:moveTo>
                  <a:pt x="0" y="0"/>
                </a:moveTo>
                <a:lnTo>
                  <a:pt x="4018284" y="0"/>
                </a:lnTo>
                <a:lnTo>
                  <a:pt x="4018284" y="3823918"/>
                </a:lnTo>
                <a:lnTo>
                  <a:pt x="0" y="3823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723" t="-18918" r="-26132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507304" y="576620"/>
            <a:ext cx="4425156" cy="3823918"/>
          </a:xfrm>
          <a:custGeom>
            <a:avLst/>
            <a:gdLst/>
            <a:ahLst/>
            <a:cxnLst/>
            <a:rect r="r" b="b" t="t" l="l"/>
            <a:pathLst>
              <a:path h="3823918" w="4425156">
                <a:moveTo>
                  <a:pt x="0" y="0"/>
                </a:moveTo>
                <a:lnTo>
                  <a:pt x="4425156" y="0"/>
                </a:lnTo>
                <a:lnTo>
                  <a:pt x="4425156" y="3823918"/>
                </a:lnTo>
                <a:lnTo>
                  <a:pt x="0" y="3823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106" t="-39198" r="-68482" b="-9599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028700" y="1502853"/>
            <a:ext cx="8379233" cy="1554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3"/>
              </a:lnSpc>
            </a:pPr>
            <a:r>
              <a:rPr lang="en-US" sz="4617" i="true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Zapraszamy na “Złotówkę”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74380" y="3909552"/>
            <a:ext cx="2876736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1E1E1E"/>
                </a:solidFill>
                <a:latin typeface="Barlow Bold"/>
                <a:ea typeface="Barlow Bold"/>
                <a:cs typeface="Barlow Bold"/>
                <a:sym typeface="Barlow Bold"/>
              </a:rPr>
              <a:t>Dobra akustyka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1334" y="4451250"/>
            <a:ext cx="3840692" cy="642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80808">
                    <a:alpha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Hala zapewnia dobre warunki audio. Regularnie odbywają się tu koncerty.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266582"/>
            <a:ext cx="3840692" cy="96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>
                    <a:alpha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To jedyny obiekt w Złotowie, mieście powiatowym, który jest w stanie pomieścić ponad 500 osób.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953947" y="3906420"/>
            <a:ext cx="3658007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1E1E1E"/>
                </a:solidFill>
                <a:latin typeface="Barlow Bold"/>
                <a:ea typeface="Barlow Bold"/>
                <a:cs typeface="Barlow Bold"/>
                <a:sym typeface="Barlow Bold"/>
              </a:rPr>
              <a:t>Profesjonalne oświetlenie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37868" y="4451250"/>
            <a:ext cx="4462702" cy="642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>
                    <a:alpha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Realizacja TV? Zapraszamy. Średnie natężenie oświetlanie na płycie to 1200 lux.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953947" y="5695891"/>
            <a:ext cx="4117238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Pomieszczenia na garderobę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25234" y="6266582"/>
            <a:ext cx="3840692" cy="642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>
                    <a:alpha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Dobre zaplecze pozwala szybko zorganizować garderobę dla artysty.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98045" y="677269"/>
            <a:ext cx="2876736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b="true" sz="23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Koncert, stand up?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8291830"/>
            <a:ext cx="3840692" cy="96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>
                    <a:alpha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Dysponujemy także własnymi podestami scenicznymi, które wynajmujemy.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953947" y="7750132"/>
            <a:ext cx="4117238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Możliwość wydzielenia stref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325234" y="8291830"/>
            <a:ext cx="3840692" cy="96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1600">
                <a:solidFill>
                  <a:srgbClr val="000000">
                    <a:alpha val="6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Halę w łatwy sposób można podzielić na strefy, wyłączając dostępność dla osób postronnych.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823317"/>
            <a:ext cx="6045328" cy="6484866"/>
          </a:xfrm>
          <a:custGeom>
            <a:avLst/>
            <a:gdLst/>
            <a:ahLst/>
            <a:cxnLst/>
            <a:rect r="r" b="b" t="t" l="l"/>
            <a:pathLst>
              <a:path h="6484866" w="6045328">
                <a:moveTo>
                  <a:pt x="0" y="0"/>
                </a:moveTo>
                <a:lnTo>
                  <a:pt x="6045328" y="0"/>
                </a:lnTo>
                <a:lnTo>
                  <a:pt x="60453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0" t="0" r="-224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42916" y="2841870"/>
            <a:ext cx="634015" cy="739376"/>
          </a:xfrm>
          <a:custGeom>
            <a:avLst/>
            <a:gdLst/>
            <a:ahLst/>
            <a:cxnLst/>
            <a:rect r="r" b="b" t="t" l="l"/>
            <a:pathLst>
              <a:path h="739376" w="634015">
                <a:moveTo>
                  <a:pt x="0" y="0"/>
                </a:moveTo>
                <a:lnTo>
                  <a:pt x="634015" y="0"/>
                </a:lnTo>
                <a:lnTo>
                  <a:pt x="634015" y="739376"/>
                </a:lnTo>
                <a:lnTo>
                  <a:pt x="0" y="73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19057" y="4660662"/>
            <a:ext cx="634015" cy="739376"/>
          </a:xfrm>
          <a:custGeom>
            <a:avLst/>
            <a:gdLst/>
            <a:ahLst/>
            <a:cxnLst/>
            <a:rect r="r" b="b" t="t" l="l"/>
            <a:pathLst>
              <a:path h="739376" w="634015">
                <a:moveTo>
                  <a:pt x="0" y="0"/>
                </a:moveTo>
                <a:lnTo>
                  <a:pt x="634015" y="0"/>
                </a:lnTo>
                <a:lnTo>
                  <a:pt x="634015" y="739376"/>
                </a:lnTo>
                <a:lnTo>
                  <a:pt x="0" y="73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19057" y="6114555"/>
            <a:ext cx="634015" cy="739376"/>
          </a:xfrm>
          <a:custGeom>
            <a:avLst/>
            <a:gdLst/>
            <a:ahLst/>
            <a:cxnLst/>
            <a:rect r="r" b="b" t="t" l="l"/>
            <a:pathLst>
              <a:path h="739376" w="634015">
                <a:moveTo>
                  <a:pt x="0" y="0"/>
                </a:moveTo>
                <a:lnTo>
                  <a:pt x="634015" y="0"/>
                </a:lnTo>
                <a:lnTo>
                  <a:pt x="634015" y="739376"/>
                </a:lnTo>
                <a:lnTo>
                  <a:pt x="0" y="73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6286500" y="3823317"/>
            <a:ext cx="4470028" cy="6463683"/>
          </a:xfrm>
          <a:custGeom>
            <a:avLst/>
            <a:gdLst/>
            <a:ahLst/>
            <a:cxnLst/>
            <a:rect r="r" b="b" t="t" l="l"/>
            <a:pathLst>
              <a:path h="6463683" w="4470028">
                <a:moveTo>
                  <a:pt x="4470028" y="0"/>
                </a:moveTo>
                <a:lnTo>
                  <a:pt x="0" y="0"/>
                </a:lnTo>
                <a:lnTo>
                  <a:pt x="0" y="6463683"/>
                </a:lnTo>
                <a:lnTo>
                  <a:pt x="4470028" y="6463683"/>
                </a:lnTo>
                <a:lnTo>
                  <a:pt x="4470028" y="0"/>
                </a:lnTo>
                <a:close/>
              </a:path>
            </a:pathLst>
          </a:custGeom>
          <a:blipFill>
            <a:blip r:embed="rId5"/>
            <a:stretch>
              <a:fillRect l="-155806" t="-44734" r="-232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813792"/>
            <a:ext cx="6045328" cy="6463683"/>
          </a:xfrm>
          <a:custGeom>
            <a:avLst/>
            <a:gdLst/>
            <a:ahLst/>
            <a:cxnLst/>
            <a:rect r="r" b="b" t="t" l="l"/>
            <a:pathLst>
              <a:path h="6463683" w="6045328">
                <a:moveTo>
                  <a:pt x="0" y="0"/>
                </a:moveTo>
                <a:lnTo>
                  <a:pt x="6045328" y="0"/>
                </a:lnTo>
                <a:lnTo>
                  <a:pt x="6045328" y="6463683"/>
                </a:lnTo>
                <a:lnTo>
                  <a:pt x="0" y="6463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481" t="0" r="-3139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6500" y="3823317"/>
            <a:ext cx="4470028" cy="6484866"/>
          </a:xfrm>
          <a:custGeom>
            <a:avLst/>
            <a:gdLst/>
            <a:ahLst/>
            <a:cxnLst/>
            <a:rect r="r" b="b" t="t" l="l"/>
            <a:pathLst>
              <a:path h="6484866" w="4470028">
                <a:moveTo>
                  <a:pt x="0" y="0"/>
                </a:moveTo>
                <a:lnTo>
                  <a:pt x="4470028" y="0"/>
                </a:lnTo>
                <a:lnTo>
                  <a:pt x="4470028" y="6484866"/>
                </a:lnTo>
                <a:lnTo>
                  <a:pt x="0" y="6484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64" t="0" r="-74892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427266" y="2739027"/>
            <a:ext cx="7447066" cy="7569156"/>
          </a:xfrm>
          <a:custGeom>
            <a:avLst/>
            <a:gdLst/>
            <a:ahLst/>
            <a:cxnLst/>
            <a:rect r="r" b="b" t="t" l="l"/>
            <a:pathLst>
              <a:path h="7569156" w="7447066">
                <a:moveTo>
                  <a:pt x="0" y="0"/>
                </a:moveTo>
                <a:lnTo>
                  <a:pt x="7447066" y="0"/>
                </a:lnTo>
                <a:lnTo>
                  <a:pt x="7447066" y="7569156"/>
                </a:lnTo>
                <a:lnTo>
                  <a:pt x="0" y="75691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9207" t="-11799" r="-32358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5876860"/>
            <a:ext cx="650948" cy="4410140"/>
            <a:chOff x="0" y="0"/>
            <a:chExt cx="171443" cy="11615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1443" cy="1161518"/>
            </a:xfrm>
            <a:custGeom>
              <a:avLst/>
              <a:gdLst/>
              <a:ahLst/>
              <a:cxnLst/>
              <a:rect r="r" b="b" t="t" l="l"/>
              <a:pathLst>
                <a:path h="1161518" w="171443">
                  <a:moveTo>
                    <a:pt x="0" y="0"/>
                  </a:moveTo>
                  <a:lnTo>
                    <a:pt x="171443" y="0"/>
                  </a:lnTo>
                  <a:lnTo>
                    <a:pt x="171443" y="1161518"/>
                  </a:lnTo>
                  <a:lnTo>
                    <a:pt x="0" y="1161518"/>
                  </a:ln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71443" cy="1237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6172200" y="2739027"/>
            <a:ext cx="5187021" cy="7528532"/>
          </a:xfrm>
          <a:custGeom>
            <a:avLst/>
            <a:gdLst/>
            <a:ahLst/>
            <a:cxnLst/>
            <a:rect r="r" b="b" t="t" l="l"/>
            <a:pathLst>
              <a:path h="7528532" w="5187021">
                <a:moveTo>
                  <a:pt x="0" y="0"/>
                </a:moveTo>
                <a:lnTo>
                  <a:pt x="5187021" y="0"/>
                </a:lnTo>
                <a:lnTo>
                  <a:pt x="5187021" y="7528532"/>
                </a:lnTo>
                <a:lnTo>
                  <a:pt x="0" y="7528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9069" t="0" r="-61126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98173" y="313976"/>
            <a:ext cx="12210758" cy="190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7"/>
              </a:lnSpc>
            </a:pPr>
            <a:r>
              <a:rPr lang="en-US" sz="11051" i="true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Cena hali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215630" y="3027648"/>
            <a:ext cx="4819540" cy="39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80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Imprezy biletowane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15630" y="3511930"/>
            <a:ext cx="5248642" cy="882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</a:pPr>
            <a:r>
              <a:rPr lang="en-US" sz="221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1599,00 zł za każde rozpoczęte </a:t>
            </a:r>
          </a:p>
          <a:p>
            <a:pPr algn="l">
              <a:lnSpc>
                <a:spcPts val="3550"/>
              </a:lnSpc>
            </a:pPr>
            <a:r>
              <a:rPr lang="en-US" sz="221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6 godzin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91770" y="4817865"/>
            <a:ext cx="4485794" cy="39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80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Imprezy niebiletowane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91770" y="5255563"/>
            <a:ext cx="5548505" cy="43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</a:pPr>
            <a:r>
              <a:rPr lang="en-US" sz="221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78 zł zł / godz.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191770" y="6223028"/>
            <a:ext cx="6369075" cy="39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80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Wynajem bufetu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191770" y="6730106"/>
            <a:ext cx="5749261" cy="43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</a:pPr>
            <a:r>
              <a:rPr lang="en-US" sz="221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160 zł / doba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2142916" y="7539731"/>
            <a:ext cx="634015" cy="739376"/>
          </a:xfrm>
          <a:custGeom>
            <a:avLst/>
            <a:gdLst/>
            <a:ahLst/>
            <a:cxnLst/>
            <a:rect r="r" b="b" t="t" l="l"/>
            <a:pathLst>
              <a:path h="739376" w="634015">
                <a:moveTo>
                  <a:pt x="0" y="0"/>
                </a:moveTo>
                <a:lnTo>
                  <a:pt x="634015" y="0"/>
                </a:lnTo>
                <a:lnTo>
                  <a:pt x="634015" y="739376"/>
                </a:lnTo>
                <a:lnTo>
                  <a:pt x="0" y="73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3215630" y="7694867"/>
            <a:ext cx="4819540" cy="39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80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Podesty sceniczne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15630" y="8233951"/>
            <a:ext cx="5749261" cy="43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</a:pPr>
            <a:r>
              <a:rPr lang="en-US" sz="221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80 zł / szt. / doba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2119057" y="8904611"/>
            <a:ext cx="634015" cy="739376"/>
          </a:xfrm>
          <a:custGeom>
            <a:avLst/>
            <a:gdLst/>
            <a:ahLst/>
            <a:cxnLst/>
            <a:rect r="r" b="b" t="t" l="l"/>
            <a:pathLst>
              <a:path h="739376" w="634015">
                <a:moveTo>
                  <a:pt x="0" y="0"/>
                </a:moveTo>
                <a:lnTo>
                  <a:pt x="634015" y="0"/>
                </a:lnTo>
                <a:lnTo>
                  <a:pt x="634015" y="739376"/>
                </a:lnTo>
                <a:lnTo>
                  <a:pt x="0" y="73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3191770" y="9009653"/>
            <a:ext cx="6369075" cy="39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80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Wynajem mat ochronnych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191770" y="9539212"/>
            <a:ext cx="5749261" cy="437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</a:pPr>
            <a:r>
              <a:rPr lang="en-US" sz="2219" b="true">
                <a:solidFill>
                  <a:srgbClr val="000000">
                    <a:alpha val="6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2 zł / szt. / doba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479634"/>
            <a:ext cx="650948" cy="5807366"/>
            <a:chOff x="0" y="0"/>
            <a:chExt cx="171443" cy="1529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1443" cy="1529512"/>
            </a:xfrm>
            <a:custGeom>
              <a:avLst/>
              <a:gdLst/>
              <a:ahLst/>
              <a:cxnLst/>
              <a:rect r="r" b="b" t="t" l="l"/>
              <a:pathLst>
                <a:path h="1529512" w="171443">
                  <a:moveTo>
                    <a:pt x="0" y="0"/>
                  </a:moveTo>
                  <a:lnTo>
                    <a:pt x="171443" y="0"/>
                  </a:lnTo>
                  <a:lnTo>
                    <a:pt x="171443" y="1529512"/>
                  </a:lnTo>
                  <a:lnTo>
                    <a:pt x="0" y="1529512"/>
                  </a:lnTo>
                  <a:close/>
                </a:path>
              </a:pathLst>
            </a:custGeom>
            <a:solidFill>
              <a:srgbClr val="E6782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171443" cy="1605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89085" y="4272533"/>
            <a:ext cx="6014467" cy="6014467"/>
          </a:xfrm>
          <a:custGeom>
            <a:avLst/>
            <a:gdLst/>
            <a:ahLst/>
            <a:cxnLst/>
            <a:rect r="r" b="b" t="t" l="l"/>
            <a:pathLst>
              <a:path h="6014467" w="6014467">
                <a:moveTo>
                  <a:pt x="0" y="0"/>
                </a:moveTo>
                <a:lnTo>
                  <a:pt x="6014467" y="0"/>
                </a:lnTo>
                <a:lnTo>
                  <a:pt x="6014467" y="6014467"/>
                </a:lnTo>
                <a:lnTo>
                  <a:pt x="0" y="601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2030" y="7875073"/>
            <a:ext cx="773960" cy="773960"/>
          </a:xfrm>
          <a:custGeom>
            <a:avLst/>
            <a:gdLst/>
            <a:ahLst/>
            <a:cxnLst/>
            <a:rect r="r" b="b" t="t" l="l"/>
            <a:pathLst>
              <a:path h="773960" w="773960">
                <a:moveTo>
                  <a:pt x="0" y="0"/>
                </a:moveTo>
                <a:lnTo>
                  <a:pt x="773960" y="0"/>
                </a:lnTo>
                <a:lnTo>
                  <a:pt x="773960" y="773960"/>
                </a:lnTo>
                <a:lnTo>
                  <a:pt x="0" y="773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27184" y="8991166"/>
            <a:ext cx="863653" cy="863653"/>
          </a:xfrm>
          <a:custGeom>
            <a:avLst/>
            <a:gdLst/>
            <a:ahLst/>
            <a:cxnLst/>
            <a:rect r="r" b="b" t="t" l="l"/>
            <a:pathLst>
              <a:path h="863653" w="863653">
                <a:moveTo>
                  <a:pt x="0" y="0"/>
                </a:moveTo>
                <a:lnTo>
                  <a:pt x="863653" y="0"/>
                </a:lnTo>
                <a:lnTo>
                  <a:pt x="863653" y="863653"/>
                </a:lnTo>
                <a:lnTo>
                  <a:pt x="0" y="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8173" y="313976"/>
            <a:ext cx="12210758" cy="190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67"/>
              </a:lnSpc>
            </a:pPr>
            <a:r>
              <a:rPr lang="en-US" sz="11051" i="true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Kontakt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72030" y="4527259"/>
            <a:ext cx="10198536" cy="3734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1"/>
              </a:lnSpc>
            </a:pPr>
            <a:r>
              <a:rPr lang="en-US" sz="5328" spc="22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Mateusz Gappa</a:t>
            </a:r>
          </a:p>
          <a:p>
            <a:pPr algn="l">
              <a:lnSpc>
                <a:spcPts val="5861"/>
              </a:lnSpc>
            </a:pPr>
            <a:r>
              <a:rPr lang="en-US" sz="5328" spc="223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Dyrektor Złotowskiego Centrum Aktywnośći Społecznej</a:t>
            </a:r>
          </a:p>
          <a:p>
            <a:pPr algn="l">
              <a:lnSpc>
                <a:spcPts val="5861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8437577" y="7864774"/>
            <a:ext cx="10198536" cy="760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1"/>
              </a:lnSpc>
            </a:pPr>
            <a:r>
              <a:rPr lang="en-US" sz="5328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793 123 009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37577" y="9014700"/>
            <a:ext cx="10198536" cy="760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1"/>
              </a:lnSpc>
            </a:pPr>
            <a:r>
              <a:rPr lang="en-US" sz="5328" b="true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dyrektor.zcas@zlotow.pl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DAGUX1cBczY</dc:identifier>
  <dcterms:modified xsi:type="dcterms:W3CDTF">2011-08-01T06:04:30Z</dcterms:modified>
  <cp:revision>1</cp:revision>
  <dc:title>Oferta wynajmu hali widowiskowo-sportowej Złotowianka</dc:title>
</cp:coreProperties>
</file>